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50"/>
  </p:notesMasterIdLst>
  <p:sldIdLst>
    <p:sldId id="256" r:id="rId2"/>
    <p:sldId id="258" r:id="rId3"/>
    <p:sldId id="283" r:id="rId4"/>
    <p:sldId id="338" r:id="rId5"/>
    <p:sldId id="344" r:id="rId6"/>
    <p:sldId id="357" r:id="rId7"/>
    <p:sldId id="358" r:id="rId8"/>
    <p:sldId id="359" r:id="rId9"/>
    <p:sldId id="360" r:id="rId10"/>
    <p:sldId id="285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9" r:id="rId21"/>
    <p:sldId id="370" r:id="rId22"/>
    <p:sldId id="378" r:id="rId23"/>
    <p:sldId id="371" r:id="rId24"/>
    <p:sldId id="372" r:id="rId25"/>
    <p:sldId id="373" r:id="rId26"/>
    <p:sldId id="375" r:id="rId27"/>
    <p:sldId id="376" r:id="rId28"/>
    <p:sldId id="377" r:id="rId29"/>
    <p:sldId id="374" r:id="rId30"/>
    <p:sldId id="381" r:id="rId31"/>
    <p:sldId id="382" r:id="rId32"/>
    <p:sldId id="383" r:id="rId33"/>
    <p:sldId id="380" r:id="rId34"/>
    <p:sldId id="384" r:id="rId35"/>
    <p:sldId id="385" r:id="rId36"/>
    <p:sldId id="309" r:id="rId37"/>
    <p:sldId id="310" r:id="rId38"/>
    <p:sldId id="286" r:id="rId39"/>
    <p:sldId id="355" r:id="rId40"/>
    <p:sldId id="313" r:id="rId41"/>
    <p:sldId id="314" r:id="rId42"/>
    <p:sldId id="293" r:id="rId43"/>
    <p:sldId id="321" r:id="rId44"/>
    <p:sldId id="288" r:id="rId45"/>
    <p:sldId id="322" r:id="rId46"/>
    <p:sldId id="347" r:id="rId47"/>
    <p:sldId id="291" r:id="rId48"/>
    <p:sldId id="292" r:id="rId4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custom" id="{B714FF5C-EFA3-4BDB-9426-B8E0305A6ED4}">
          <p14:sldIdLst>
            <p14:sldId id="256"/>
            <p14:sldId id="258"/>
            <p14:sldId id="283"/>
            <p14:sldId id="338"/>
            <p14:sldId id="344"/>
            <p14:sldId id="357"/>
            <p14:sldId id="358"/>
            <p14:sldId id="359"/>
            <p14:sldId id="360"/>
            <p14:sldId id="285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9"/>
            <p14:sldId id="370"/>
            <p14:sldId id="378"/>
            <p14:sldId id="371"/>
            <p14:sldId id="372"/>
            <p14:sldId id="373"/>
            <p14:sldId id="375"/>
            <p14:sldId id="376"/>
            <p14:sldId id="377"/>
            <p14:sldId id="374"/>
            <p14:sldId id="381"/>
            <p14:sldId id="382"/>
            <p14:sldId id="383"/>
            <p14:sldId id="380"/>
            <p14:sldId id="384"/>
            <p14:sldId id="385"/>
            <p14:sldId id="309"/>
            <p14:sldId id="310"/>
            <p14:sldId id="286"/>
            <p14:sldId id="355"/>
            <p14:sldId id="313"/>
            <p14:sldId id="314"/>
            <p14:sldId id="293"/>
            <p14:sldId id="321"/>
            <p14:sldId id="288"/>
            <p14:sldId id="322"/>
            <p14:sldId id="347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C9C"/>
    <a:srgbClr val="009ED6"/>
    <a:srgbClr val="FF9900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211B42-280A-4C8E-82EB-F670E937DF29}">
  <a:tblStyle styleId="{2F211B42-280A-4C8E-82EB-F670E937DF2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9" autoAdjust="0"/>
    <p:restoredTop sz="90035" autoAdjust="0"/>
  </p:normalViewPr>
  <p:slideViewPr>
    <p:cSldViewPr>
      <p:cViewPr varScale="1">
        <p:scale>
          <a:sx n="90" d="100"/>
          <a:sy n="90" d="100"/>
        </p:scale>
        <p:origin x="1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DEDD8-AE0E-4DE1-9D31-C392B43A47F5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37B4B9-4B92-427D-BDFB-50DF4E492A5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gm:t>
    </dgm:pt>
    <dgm:pt modelId="{552BEEDA-5F52-444F-B043-BCEB4D10DC16}" type="parTrans" cxnId="{C1CD3CF6-E905-40A2-AFE9-85F14B120F23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ECEB889-49C4-48B2-A2EE-2268A3D078A9}" type="sibTrans" cxnId="{C1CD3CF6-E905-40A2-AFE9-85F14B120F2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gm:t>
    </dgm:pt>
    <dgm:pt modelId="{2181142F-7C8A-4586-9DAF-84380847B90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gm:t>
    </dgm:pt>
    <dgm:pt modelId="{F25A6784-6194-45FA-B0BC-0BDC670317C4}" type="parTrans" cxnId="{FB12F6DE-CAA3-4111-9CB5-70F9A09CEA4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6E7D1682-975D-47C5-A8C8-7EB2575FB7BA}" type="sibTrans" cxnId="{FB12F6DE-CAA3-4111-9CB5-70F9A09CEA4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gm:t>
    </dgm:pt>
    <dgm:pt modelId="{3919B243-AF84-4002-A626-31CA23F48A89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gm:t>
    </dgm:pt>
    <dgm:pt modelId="{AC3386D3-762A-4B4F-BF17-A412A04E0D46}" type="parTrans" cxnId="{8CC99CEC-07A3-4B08-9963-B5F79174814E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38ED094-3DA7-463B-9349-8C57125D0731}" type="sibTrans" cxnId="{8CC99CEC-07A3-4B08-9963-B5F79174814E}">
      <dgm:prSet custT="1"/>
      <dgm:spPr/>
      <dgm:t>
        <a:bodyPr/>
        <a:lstStyle/>
        <a:p>
          <a:r>
            <a:rPr lang="en-US" sz="9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gm:t>
    </dgm:pt>
    <dgm:pt modelId="{9973883E-E76A-4B7E-86E2-86BD31E5E1DA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gm:t>
    </dgm:pt>
    <dgm:pt modelId="{60F8C3A0-B703-402E-9D19-C3B6D0158E2E}" type="parTrans" cxnId="{4B0F10E9-C6F2-4EB3-9DB4-3A8123EEBD13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0C8E86FD-DDB3-41C4-8D15-4B59070F51C5}" type="sibTrans" cxnId="{4B0F10E9-C6F2-4EB3-9DB4-3A8123EEBD13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gm:t>
    </dgm:pt>
    <dgm:pt modelId="{ACBCE0EC-E34A-49BA-AEA4-392FCE9EED8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gm:t>
    </dgm:pt>
    <dgm:pt modelId="{64FCD483-7CF4-4362-8C63-DD4FE37FD726}" type="parTrans" cxnId="{E99AF803-75AA-448F-972B-AE203D35A0D7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F723C4DD-9A2B-4B68-882D-510A2E981B2E}" type="sibTrans" cxnId="{E99AF803-75AA-448F-972B-AE203D35A0D7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02E5F3CF-5B40-4FE2-B56A-1A939234F8F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gm:t>
    </dgm:pt>
    <dgm:pt modelId="{50C26069-79A6-4249-9B3E-14796EE7DCC4}" type="parTrans" cxnId="{A8CD397A-8DAF-4B0C-8B1E-43DEFC6B8579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207BE19E-35B8-4E7D-B464-4ED7D30F89E3}" type="sibTrans" cxnId="{A8CD397A-8DAF-4B0C-8B1E-43DEFC6B8579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4A34AC90-C50F-469E-A2AB-983FF2333E3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gm:t>
    </dgm:pt>
    <dgm:pt modelId="{577609B5-687C-4C05-8CB3-50B1F431FAB6}" type="parTrans" cxnId="{1EE7F5FE-20F8-4EE1-A62F-9E657389CABB}">
      <dgm:prSet/>
      <dgm:spPr/>
      <dgm:t>
        <a:bodyPr/>
        <a:lstStyle/>
        <a:p>
          <a:endParaRPr lang="en-US" sz="1050">
            <a:latin typeface="Cambria" panose="02040503050406030204" pitchFamily="18" charset="0"/>
            <a:cs typeface="Times New Roman" panose="02020603050405020304" pitchFamily="18" charset="0"/>
          </a:endParaRPr>
        </a:p>
      </dgm:t>
    </dgm:pt>
    <dgm:pt modelId="{E4D6CA23-E2DC-4949-A6F5-787498438B56}" type="sibTrans" cxnId="{1EE7F5FE-20F8-4EE1-A62F-9E657389CABB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gm:t>
    </dgm:pt>
    <dgm:pt modelId="{BFA894D4-74D9-4113-AAA1-ADF84DE2721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50">
              <a:latin typeface="Cambria" panose="02040503050406030204" pitchFamily="18" charset="0"/>
            </a:rPr>
            <a:t>Le Van Quy Hoang</a:t>
          </a:r>
        </a:p>
      </dgm:t>
    </dgm:pt>
    <dgm:pt modelId="{656AF8CF-3FEC-4B19-A568-9AA4C01FE0CB}" type="parTrans" cxnId="{20BC9C78-87FF-4DBA-A255-366E87637FB2}">
      <dgm:prSet/>
      <dgm:spPr/>
      <dgm:t>
        <a:bodyPr/>
        <a:lstStyle/>
        <a:p>
          <a:endParaRPr lang="en-US" sz="1050">
            <a:latin typeface="Cambria" panose="02040503050406030204" pitchFamily="18" charset="0"/>
          </a:endParaRPr>
        </a:p>
      </dgm:t>
    </dgm:pt>
    <dgm:pt modelId="{A22B9894-C7ED-4065-85C9-DB9A0F11F4FF}" type="sibTrans" cxnId="{20BC9C78-87FF-4DBA-A255-366E87637FB2}">
      <dgm:prSet custT="1"/>
      <dgm:spPr/>
      <dgm:t>
        <a:bodyPr/>
        <a:lstStyle/>
        <a:p>
          <a:r>
            <a:rPr lang="en-US" sz="1050">
              <a:latin typeface="Cambria" panose="02040503050406030204" pitchFamily="18" charset="0"/>
            </a:rPr>
            <a:t>Developer</a:t>
          </a:r>
        </a:p>
      </dgm:t>
    </dgm:pt>
    <dgm:pt modelId="{63EA99F3-8FC6-4350-9D52-C3E117EDC8C5}" type="pres">
      <dgm:prSet presAssocID="{02ADEDD8-AE0E-4DE1-9D31-C392B43A47F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986EE13-85EB-44DD-8637-51D7F1AC8E9E}" type="pres">
      <dgm:prSet presAssocID="{9437B4B9-4B92-427D-BDFB-50DF4E492A58}" presName="hierRoot1" presStyleCnt="0">
        <dgm:presLayoutVars>
          <dgm:hierBranch val="init"/>
        </dgm:presLayoutVars>
      </dgm:prSet>
      <dgm:spPr/>
    </dgm:pt>
    <dgm:pt modelId="{68458914-E75F-4DE7-AB86-EA2EC07DF587}" type="pres">
      <dgm:prSet presAssocID="{9437B4B9-4B92-427D-BDFB-50DF4E492A58}" presName="rootComposite1" presStyleCnt="0"/>
      <dgm:spPr/>
    </dgm:pt>
    <dgm:pt modelId="{E82ACD1C-B0B9-43E1-A02F-FD80D65A7D81}" type="pres">
      <dgm:prSet presAssocID="{9437B4B9-4B92-427D-BDFB-50DF4E492A58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3554600-1D2C-4E6A-96FC-AC3567B5CECE}" type="pres">
      <dgm:prSet presAssocID="{9437B4B9-4B92-427D-BDFB-50DF4E492A58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EB6069D-1D1A-4902-9864-B4BE2F7FBCBA}" type="pres">
      <dgm:prSet presAssocID="{9437B4B9-4B92-427D-BDFB-50DF4E492A58}" presName="rootConnector1" presStyleLbl="node1" presStyleIdx="0" presStyleCnt="7"/>
      <dgm:spPr/>
      <dgm:t>
        <a:bodyPr/>
        <a:lstStyle/>
        <a:p>
          <a:endParaRPr lang="en-US"/>
        </a:p>
      </dgm:t>
    </dgm:pt>
    <dgm:pt modelId="{E882A95F-2CD5-45B2-AD15-2FD5F413E4A2}" type="pres">
      <dgm:prSet presAssocID="{9437B4B9-4B92-427D-BDFB-50DF4E492A58}" presName="hierChild2" presStyleCnt="0"/>
      <dgm:spPr/>
    </dgm:pt>
    <dgm:pt modelId="{3977DFAA-935C-4BEE-828B-F896DEBD9B83}" type="pres">
      <dgm:prSet presAssocID="{F25A6784-6194-45FA-B0BC-0BDC670317C4}" presName="Name37" presStyleLbl="parChTrans1D2" presStyleIdx="0" presStyleCnt="1"/>
      <dgm:spPr/>
      <dgm:t>
        <a:bodyPr/>
        <a:lstStyle/>
        <a:p>
          <a:endParaRPr lang="en-US"/>
        </a:p>
      </dgm:t>
    </dgm:pt>
    <dgm:pt modelId="{341A6264-B78A-40DC-B131-8B652F455769}" type="pres">
      <dgm:prSet presAssocID="{2181142F-7C8A-4586-9DAF-84380847B907}" presName="hierRoot2" presStyleCnt="0">
        <dgm:presLayoutVars>
          <dgm:hierBranch val="init"/>
        </dgm:presLayoutVars>
      </dgm:prSet>
      <dgm:spPr/>
    </dgm:pt>
    <dgm:pt modelId="{662A2185-9F1D-4FCA-B5C1-9F215DA27207}" type="pres">
      <dgm:prSet presAssocID="{2181142F-7C8A-4586-9DAF-84380847B907}" presName="rootComposite" presStyleCnt="0"/>
      <dgm:spPr/>
    </dgm:pt>
    <dgm:pt modelId="{411C4FD7-FD18-456A-952F-3848099B06F2}" type="pres">
      <dgm:prSet presAssocID="{2181142F-7C8A-4586-9DAF-84380847B907}" presName="rootText" presStyleLbl="node1" presStyleIdx="0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B5323E4-A24E-4B99-B5CE-7A0F4AFE38DA}" type="pres">
      <dgm:prSet presAssocID="{2181142F-7C8A-4586-9DAF-84380847B907}" presName="titleText2" presStyleLbl="fgAcc1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92A10D3-722B-48D8-94B4-C4151C6DD8C0}" type="pres">
      <dgm:prSet presAssocID="{2181142F-7C8A-4586-9DAF-84380847B907}" presName="rootConnector" presStyleLbl="node2" presStyleIdx="0" presStyleCnt="0"/>
      <dgm:spPr/>
      <dgm:t>
        <a:bodyPr/>
        <a:lstStyle/>
        <a:p>
          <a:endParaRPr lang="en-US"/>
        </a:p>
      </dgm:t>
    </dgm:pt>
    <dgm:pt modelId="{DEEF8FCD-0DC0-43B6-AC72-1A4EB96069B6}" type="pres">
      <dgm:prSet presAssocID="{2181142F-7C8A-4586-9DAF-84380847B907}" presName="hierChild4" presStyleCnt="0"/>
      <dgm:spPr/>
    </dgm:pt>
    <dgm:pt modelId="{C447E8F3-E76C-4136-896A-448FFB9431BF}" type="pres">
      <dgm:prSet presAssocID="{AC3386D3-762A-4B4F-BF17-A412A04E0D46}" presName="Name37" presStyleLbl="parChTrans1D3" presStyleIdx="0" presStyleCnt="2"/>
      <dgm:spPr/>
      <dgm:t>
        <a:bodyPr/>
        <a:lstStyle/>
        <a:p>
          <a:endParaRPr lang="en-US"/>
        </a:p>
      </dgm:t>
    </dgm:pt>
    <dgm:pt modelId="{B04453D9-76C1-4F2B-8709-2DF4511AD07D}" type="pres">
      <dgm:prSet presAssocID="{3919B243-AF84-4002-A626-31CA23F48A89}" presName="hierRoot2" presStyleCnt="0">
        <dgm:presLayoutVars>
          <dgm:hierBranch val="init"/>
        </dgm:presLayoutVars>
      </dgm:prSet>
      <dgm:spPr/>
    </dgm:pt>
    <dgm:pt modelId="{4063C953-86E2-407A-88A6-23DCDEDD8294}" type="pres">
      <dgm:prSet presAssocID="{3919B243-AF84-4002-A626-31CA23F48A89}" presName="rootComposite" presStyleCnt="0"/>
      <dgm:spPr/>
    </dgm:pt>
    <dgm:pt modelId="{73B90974-6F0F-4DFC-92AA-91AC2FFCFFB7}" type="pres">
      <dgm:prSet presAssocID="{3919B243-AF84-4002-A626-31CA23F48A89}" presName="rootText" presStyleLbl="node1" presStyleIdx="1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E71AF68-161F-4989-A69C-D6421F5E751E}" type="pres">
      <dgm:prSet presAssocID="{3919B243-AF84-4002-A626-31CA23F48A89}" presName="titleText2" presStyleLbl="fgAcc1" presStyleIdx="1" presStyleCnt="7" custScaleX="123594" custScaleY="137283" custLinFactNeighborX="14157" custLinFactNeighborY="2685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78C8D02-E174-47F3-A235-F39BA31A745E}" type="pres">
      <dgm:prSet presAssocID="{3919B243-AF84-4002-A626-31CA23F48A89}" presName="rootConnector" presStyleLbl="node3" presStyleIdx="0" presStyleCnt="0"/>
      <dgm:spPr/>
      <dgm:t>
        <a:bodyPr/>
        <a:lstStyle/>
        <a:p>
          <a:endParaRPr lang="en-US"/>
        </a:p>
      </dgm:t>
    </dgm:pt>
    <dgm:pt modelId="{1CF8A44C-DD10-4A79-9C3E-C61F4D77958E}" type="pres">
      <dgm:prSet presAssocID="{3919B243-AF84-4002-A626-31CA23F48A89}" presName="hierChild4" presStyleCnt="0"/>
      <dgm:spPr/>
    </dgm:pt>
    <dgm:pt modelId="{8D235223-F091-49EF-8903-E0F10D1B06FB}" type="pres">
      <dgm:prSet presAssocID="{64FCD483-7CF4-4362-8C63-DD4FE37FD726}" presName="Name37" presStyleLbl="parChTrans1D4" presStyleIdx="0" presStyleCnt="4"/>
      <dgm:spPr/>
      <dgm:t>
        <a:bodyPr/>
        <a:lstStyle/>
        <a:p>
          <a:endParaRPr lang="en-US"/>
        </a:p>
      </dgm:t>
    </dgm:pt>
    <dgm:pt modelId="{1610D840-9FC4-4CD1-8637-4A38B75D5E59}" type="pres">
      <dgm:prSet presAssocID="{ACBCE0EC-E34A-49BA-AEA4-392FCE9EED8C}" presName="hierRoot2" presStyleCnt="0">
        <dgm:presLayoutVars>
          <dgm:hierBranch val="init"/>
        </dgm:presLayoutVars>
      </dgm:prSet>
      <dgm:spPr/>
    </dgm:pt>
    <dgm:pt modelId="{575E9101-3565-43BC-9DAB-0E3D497A2404}" type="pres">
      <dgm:prSet presAssocID="{ACBCE0EC-E34A-49BA-AEA4-392FCE9EED8C}" presName="rootComposite" presStyleCnt="0"/>
      <dgm:spPr/>
    </dgm:pt>
    <dgm:pt modelId="{2CF1CB2B-4E51-4B21-BA99-D1F15E9C7CD6}" type="pres">
      <dgm:prSet presAssocID="{ACBCE0EC-E34A-49BA-AEA4-392FCE9EED8C}" presName="rootText" presStyleLbl="node1" presStyleIdx="2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58E1588-4F75-4417-8B0D-2D6E37E15531}" type="pres">
      <dgm:prSet presAssocID="{ACBCE0EC-E34A-49BA-AEA4-392FCE9EED8C}" presName="titleText2" presStyleLbl="fgAcc1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2C2B105-8F91-4E46-9C48-A848F9CAEC99}" type="pres">
      <dgm:prSet presAssocID="{ACBCE0EC-E34A-49BA-AEA4-392FCE9EED8C}" presName="rootConnector" presStyleLbl="node4" presStyleIdx="0" presStyleCnt="0"/>
      <dgm:spPr/>
      <dgm:t>
        <a:bodyPr/>
        <a:lstStyle/>
        <a:p>
          <a:endParaRPr lang="en-US"/>
        </a:p>
      </dgm:t>
    </dgm:pt>
    <dgm:pt modelId="{59F7DD8A-27D1-444C-B4EA-08F3C16A537F}" type="pres">
      <dgm:prSet presAssocID="{ACBCE0EC-E34A-49BA-AEA4-392FCE9EED8C}" presName="hierChild4" presStyleCnt="0"/>
      <dgm:spPr/>
    </dgm:pt>
    <dgm:pt modelId="{8FEECD50-2FAB-4A6C-BF0B-736B2CDE8470}" type="pres">
      <dgm:prSet presAssocID="{ACBCE0EC-E34A-49BA-AEA4-392FCE9EED8C}" presName="hierChild5" presStyleCnt="0"/>
      <dgm:spPr/>
    </dgm:pt>
    <dgm:pt modelId="{A278F0A4-784D-4EE4-AB3B-63CADCEE5D32}" type="pres">
      <dgm:prSet presAssocID="{50C26069-79A6-4249-9B3E-14796EE7DCC4}" presName="Name37" presStyleLbl="parChTrans1D4" presStyleIdx="1" presStyleCnt="4"/>
      <dgm:spPr/>
      <dgm:t>
        <a:bodyPr/>
        <a:lstStyle/>
        <a:p>
          <a:endParaRPr lang="en-US"/>
        </a:p>
      </dgm:t>
    </dgm:pt>
    <dgm:pt modelId="{A818956B-E639-48EC-8D72-01F4D0D90A0B}" type="pres">
      <dgm:prSet presAssocID="{02E5F3CF-5B40-4FE2-B56A-1A939234F8F2}" presName="hierRoot2" presStyleCnt="0">
        <dgm:presLayoutVars>
          <dgm:hierBranch val="init"/>
        </dgm:presLayoutVars>
      </dgm:prSet>
      <dgm:spPr/>
    </dgm:pt>
    <dgm:pt modelId="{8D6B7D18-5622-484E-A6B4-BEFFB739C96B}" type="pres">
      <dgm:prSet presAssocID="{02E5F3CF-5B40-4FE2-B56A-1A939234F8F2}" presName="rootComposite" presStyleCnt="0"/>
      <dgm:spPr/>
    </dgm:pt>
    <dgm:pt modelId="{A167CFB4-D50A-4CC3-A4A6-8AFE32E9673C}" type="pres">
      <dgm:prSet presAssocID="{02E5F3CF-5B40-4FE2-B56A-1A939234F8F2}" presName="rootText" presStyleLbl="node1" presStyleIdx="3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B8C0AAF-218D-44B0-B42A-9D54B8BE3405}" type="pres">
      <dgm:prSet presAssocID="{02E5F3CF-5B40-4FE2-B56A-1A939234F8F2}" presName="titleText2" presStyleLbl="fgAcc1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B1A7C3D-3106-413F-8B41-DFA10D7A3E49}" type="pres">
      <dgm:prSet presAssocID="{02E5F3CF-5B40-4FE2-B56A-1A939234F8F2}" presName="rootConnector" presStyleLbl="node4" presStyleIdx="0" presStyleCnt="0"/>
      <dgm:spPr/>
      <dgm:t>
        <a:bodyPr/>
        <a:lstStyle/>
        <a:p>
          <a:endParaRPr lang="en-US"/>
        </a:p>
      </dgm:t>
    </dgm:pt>
    <dgm:pt modelId="{07FA205A-223E-45D7-A8D7-7CC4AF0065F7}" type="pres">
      <dgm:prSet presAssocID="{02E5F3CF-5B40-4FE2-B56A-1A939234F8F2}" presName="hierChild4" presStyleCnt="0"/>
      <dgm:spPr/>
    </dgm:pt>
    <dgm:pt modelId="{AA2B5FFC-9BC1-46D9-B0DC-9F045032BD04}" type="pres">
      <dgm:prSet presAssocID="{02E5F3CF-5B40-4FE2-B56A-1A939234F8F2}" presName="hierChild5" presStyleCnt="0"/>
      <dgm:spPr/>
    </dgm:pt>
    <dgm:pt modelId="{50251202-5DD8-42EC-9A6B-C1A4DCED3C18}" type="pres">
      <dgm:prSet presAssocID="{577609B5-687C-4C05-8CB3-50B1F431FAB6}" presName="Name37" presStyleLbl="parChTrans1D4" presStyleIdx="2" presStyleCnt="4"/>
      <dgm:spPr/>
      <dgm:t>
        <a:bodyPr/>
        <a:lstStyle/>
        <a:p>
          <a:endParaRPr lang="en-US"/>
        </a:p>
      </dgm:t>
    </dgm:pt>
    <dgm:pt modelId="{5C3926DB-BCE0-415E-B11E-742B4A1B5D21}" type="pres">
      <dgm:prSet presAssocID="{4A34AC90-C50F-469E-A2AB-983FF2333E32}" presName="hierRoot2" presStyleCnt="0">
        <dgm:presLayoutVars>
          <dgm:hierBranch val="init"/>
        </dgm:presLayoutVars>
      </dgm:prSet>
      <dgm:spPr/>
    </dgm:pt>
    <dgm:pt modelId="{4EBB49F6-9ACC-4982-9C83-C45394B1205F}" type="pres">
      <dgm:prSet presAssocID="{4A34AC90-C50F-469E-A2AB-983FF2333E32}" presName="rootComposite" presStyleCnt="0"/>
      <dgm:spPr/>
    </dgm:pt>
    <dgm:pt modelId="{CF9E7C12-7F44-449F-ACB3-BEE5F0339732}" type="pres">
      <dgm:prSet presAssocID="{4A34AC90-C50F-469E-A2AB-983FF2333E32}" presName="rootText" presStyleLbl="node1" presStyleIdx="4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60DB2E7-FD07-4653-8A5E-32E99EF42A70}" type="pres">
      <dgm:prSet presAssocID="{4A34AC90-C50F-469E-A2AB-983FF2333E32}" presName="titleText2" presStyleLbl="fgAcc1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1C332D2-CF4C-4B5E-BD83-1EAC82FE98AB}" type="pres">
      <dgm:prSet presAssocID="{4A34AC90-C50F-469E-A2AB-983FF2333E32}" presName="rootConnector" presStyleLbl="node4" presStyleIdx="0" presStyleCnt="0"/>
      <dgm:spPr/>
      <dgm:t>
        <a:bodyPr/>
        <a:lstStyle/>
        <a:p>
          <a:endParaRPr lang="en-US"/>
        </a:p>
      </dgm:t>
    </dgm:pt>
    <dgm:pt modelId="{B25DB22E-5992-4588-AA88-21EF8C77EB9F}" type="pres">
      <dgm:prSet presAssocID="{4A34AC90-C50F-469E-A2AB-983FF2333E32}" presName="hierChild4" presStyleCnt="0"/>
      <dgm:spPr/>
    </dgm:pt>
    <dgm:pt modelId="{44526EC3-C09A-46EF-A3BD-CC856A043938}" type="pres">
      <dgm:prSet presAssocID="{4A34AC90-C50F-469E-A2AB-983FF2333E32}" presName="hierChild5" presStyleCnt="0"/>
      <dgm:spPr/>
    </dgm:pt>
    <dgm:pt modelId="{A3931FB5-DF07-4D86-A6DE-D347A6CFD19B}" type="pres">
      <dgm:prSet presAssocID="{656AF8CF-3FEC-4B19-A568-9AA4C01FE0CB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F3EB35D-C93C-495C-85C8-42ADBE62166F}" type="pres">
      <dgm:prSet presAssocID="{BFA894D4-74D9-4113-AAA1-ADF84DE2721A}" presName="hierRoot2" presStyleCnt="0">
        <dgm:presLayoutVars>
          <dgm:hierBranch val="init"/>
        </dgm:presLayoutVars>
      </dgm:prSet>
      <dgm:spPr/>
    </dgm:pt>
    <dgm:pt modelId="{5853E421-C662-43B4-AA0E-EF3DB635496D}" type="pres">
      <dgm:prSet presAssocID="{BFA894D4-74D9-4113-AAA1-ADF84DE2721A}" presName="rootComposite" presStyleCnt="0"/>
      <dgm:spPr/>
    </dgm:pt>
    <dgm:pt modelId="{8E46F031-518C-4B05-A565-3FF60172847E}" type="pres">
      <dgm:prSet presAssocID="{BFA894D4-74D9-4113-AAA1-ADF84DE2721A}" presName="rootText" presStyleLbl="node1" presStyleIdx="5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2762D03-26CD-4C38-A7B7-374B7B4AC436}" type="pres">
      <dgm:prSet presAssocID="{BFA894D4-74D9-4113-AAA1-ADF84DE2721A}" presName="titleText2" presStyleLbl="fgAcc1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D390925-E54B-492F-B08E-3AF6FA3AD441}" type="pres">
      <dgm:prSet presAssocID="{BFA894D4-74D9-4113-AAA1-ADF84DE2721A}" presName="rootConnector" presStyleLbl="node4" presStyleIdx="0" presStyleCnt="0"/>
      <dgm:spPr/>
      <dgm:t>
        <a:bodyPr/>
        <a:lstStyle/>
        <a:p>
          <a:endParaRPr lang="en-US"/>
        </a:p>
      </dgm:t>
    </dgm:pt>
    <dgm:pt modelId="{BF921821-BF04-4169-A66C-628F687B12ED}" type="pres">
      <dgm:prSet presAssocID="{BFA894D4-74D9-4113-AAA1-ADF84DE2721A}" presName="hierChild4" presStyleCnt="0"/>
      <dgm:spPr/>
    </dgm:pt>
    <dgm:pt modelId="{8EFCEE89-2C4C-47C8-83FC-58A384BCB105}" type="pres">
      <dgm:prSet presAssocID="{BFA894D4-74D9-4113-AAA1-ADF84DE2721A}" presName="hierChild5" presStyleCnt="0"/>
      <dgm:spPr/>
    </dgm:pt>
    <dgm:pt modelId="{B18DB71E-EB7E-4F85-8FB2-41E0F382F607}" type="pres">
      <dgm:prSet presAssocID="{3919B243-AF84-4002-A626-31CA23F48A89}" presName="hierChild5" presStyleCnt="0"/>
      <dgm:spPr/>
    </dgm:pt>
    <dgm:pt modelId="{39CAFE6A-6700-4121-A6C2-9B73B40A67D2}" type="pres">
      <dgm:prSet presAssocID="{60F8C3A0-B703-402E-9D19-C3B6D0158E2E}" presName="Name37" presStyleLbl="parChTrans1D3" presStyleIdx="1" presStyleCnt="2"/>
      <dgm:spPr/>
      <dgm:t>
        <a:bodyPr/>
        <a:lstStyle/>
        <a:p>
          <a:endParaRPr lang="en-US"/>
        </a:p>
      </dgm:t>
    </dgm:pt>
    <dgm:pt modelId="{8CB2669A-F704-4C07-ACE2-4D64AFA0DFB8}" type="pres">
      <dgm:prSet presAssocID="{9973883E-E76A-4B7E-86E2-86BD31E5E1DA}" presName="hierRoot2" presStyleCnt="0">
        <dgm:presLayoutVars>
          <dgm:hierBranch val="init"/>
        </dgm:presLayoutVars>
      </dgm:prSet>
      <dgm:spPr/>
    </dgm:pt>
    <dgm:pt modelId="{852583AA-B170-4A96-98F1-AE8276F9B5CC}" type="pres">
      <dgm:prSet presAssocID="{9973883E-E76A-4B7E-86E2-86BD31E5E1DA}" presName="rootComposite" presStyleCnt="0"/>
      <dgm:spPr/>
    </dgm:pt>
    <dgm:pt modelId="{65DA1E56-6E8B-4E75-B1EC-F40B290D1846}" type="pres">
      <dgm:prSet presAssocID="{9973883E-E76A-4B7E-86E2-86BD31E5E1DA}" presName="rootText" presStyleLbl="node1" presStyleIdx="6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0BDC12E7-30DC-41AE-895A-AF0681582A16}" type="pres">
      <dgm:prSet presAssocID="{9973883E-E76A-4B7E-86E2-86BD31E5E1DA}" presName="titleText2" presStyleLbl="fgAcc1" presStyleIdx="6" presStyleCnt="7" custScaleX="131950" custScaleY="115883" custLinFactNeighborX="876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25493FD-9516-4EA9-A26C-5313D74FC3F9}" type="pres">
      <dgm:prSet presAssocID="{9973883E-E76A-4B7E-86E2-86BD31E5E1DA}" presName="rootConnector" presStyleLbl="node3" presStyleIdx="0" presStyleCnt="0"/>
      <dgm:spPr/>
      <dgm:t>
        <a:bodyPr/>
        <a:lstStyle/>
        <a:p>
          <a:endParaRPr lang="en-US"/>
        </a:p>
      </dgm:t>
    </dgm:pt>
    <dgm:pt modelId="{9B5DDE58-84E4-42F8-BF7F-64F354B81168}" type="pres">
      <dgm:prSet presAssocID="{9973883E-E76A-4B7E-86E2-86BD31E5E1DA}" presName="hierChild4" presStyleCnt="0"/>
      <dgm:spPr/>
    </dgm:pt>
    <dgm:pt modelId="{459EDB82-543E-47E0-84F7-8BF54E70A8DD}" type="pres">
      <dgm:prSet presAssocID="{9973883E-E76A-4B7E-86E2-86BD31E5E1DA}" presName="hierChild5" presStyleCnt="0"/>
      <dgm:spPr/>
    </dgm:pt>
    <dgm:pt modelId="{E42EF490-461F-4E36-A678-30A448F0F2BF}" type="pres">
      <dgm:prSet presAssocID="{2181142F-7C8A-4586-9DAF-84380847B907}" presName="hierChild5" presStyleCnt="0"/>
      <dgm:spPr/>
    </dgm:pt>
    <dgm:pt modelId="{1966300C-36F3-4AB2-8894-5F0D4A1D19D4}" type="pres">
      <dgm:prSet presAssocID="{9437B4B9-4B92-427D-BDFB-50DF4E492A58}" presName="hierChild3" presStyleCnt="0"/>
      <dgm:spPr/>
    </dgm:pt>
  </dgm:ptLst>
  <dgm:cxnLst>
    <dgm:cxn modelId="{E99AF803-75AA-448F-972B-AE203D35A0D7}" srcId="{3919B243-AF84-4002-A626-31CA23F48A89}" destId="{ACBCE0EC-E34A-49BA-AEA4-392FCE9EED8C}" srcOrd="0" destOrd="0" parTransId="{64FCD483-7CF4-4362-8C63-DD4FE37FD726}" sibTransId="{F723C4DD-9A2B-4B68-882D-510A2E981B2E}"/>
    <dgm:cxn modelId="{BAAA5D98-BF5F-44E5-A6D5-B9ADEF285100}" type="presOf" srcId="{E4D6CA23-E2DC-4949-A6F5-787498438B56}" destId="{460DB2E7-FD07-4653-8A5E-32E99EF42A70}" srcOrd="0" destOrd="0" presId="urn:microsoft.com/office/officeart/2008/layout/NameandTitleOrganizationalChart"/>
    <dgm:cxn modelId="{7FCDD258-4C08-4C2C-9472-5203D31FCE1D}" type="presOf" srcId="{0C8E86FD-DDB3-41C4-8D15-4B59070F51C5}" destId="{0BDC12E7-30DC-41AE-895A-AF0681582A16}" srcOrd="0" destOrd="0" presId="urn:microsoft.com/office/officeart/2008/layout/NameandTitleOrganizationalChart"/>
    <dgm:cxn modelId="{1EE7F5FE-20F8-4EE1-A62F-9E657389CABB}" srcId="{3919B243-AF84-4002-A626-31CA23F48A89}" destId="{4A34AC90-C50F-469E-A2AB-983FF2333E32}" srcOrd="2" destOrd="0" parTransId="{577609B5-687C-4C05-8CB3-50B1F431FAB6}" sibTransId="{E4D6CA23-E2DC-4949-A6F5-787498438B56}"/>
    <dgm:cxn modelId="{952978C7-44F5-43D7-A701-2B647156996D}" type="presOf" srcId="{038ED094-3DA7-463B-9349-8C57125D0731}" destId="{4E71AF68-161F-4989-A69C-D6421F5E751E}" srcOrd="0" destOrd="0" presId="urn:microsoft.com/office/officeart/2008/layout/NameandTitleOrganizationalChart"/>
    <dgm:cxn modelId="{7926D2A3-EB3D-472C-AD33-BBDA0945FA96}" type="presOf" srcId="{4A34AC90-C50F-469E-A2AB-983FF2333E32}" destId="{CF9E7C12-7F44-449F-ACB3-BEE5F0339732}" srcOrd="0" destOrd="0" presId="urn:microsoft.com/office/officeart/2008/layout/NameandTitleOrganizationalChart"/>
    <dgm:cxn modelId="{31F6E253-6AA4-4DC9-8349-BC0321ADEFB4}" type="presOf" srcId="{9437B4B9-4B92-427D-BDFB-50DF4E492A58}" destId="{E82ACD1C-B0B9-43E1-A02F-FD80D65A7D81}" srcOrd="0" destOrd="0" presId="urn:microsoft.com/office/officeart/2008/layout/NameandTitleOrganizationalChart"/>
    <dgm:cxn modelId="{D7BDCCC7-19DC-46AC-BE8D-4419033759BA}" type="presOf" srcId="{3919B243-AF84-4002-A626-31CA23F48A89}" destId="{D78C8D02-E174-47F3-A235-F39BA31A745E}" srcOrd="1" destOrd="0" presId="urn:microsoft.com/office/officeart/2008/layout/NameandTitleOrganizationalChart"/>
    <dgm:cxn modelId="{A8CD397A-8DAF-4B0C-8B1E-43DEFC6B8579}" srcId="{3919B243-AF84-4002-A626-31CA23F48A89}" destId="{02E5F3CF-5B40-4FE2-B56A-1A939234F8F2}" srcOrd="1" destOrd="0" parTransId="{50C26069-79A6-4249-9B3E-14796EE7DCC4}" sibTransId="{207BE19E-35B8-4E7D-B464-4ED7D30F89E3}"/>
    <dgm:cxn modelId="{9B2C5B94-4F57-4E84-A0B6-CAFA0F117333}" type="presOf" srcId="{BFA894D4-74D9-4113-AAA1-ADF84DE2721A}" destId="{2D390925-E54B-492F-B08E-3AF6FA3AD441}" srcOrd="1" destOrd="0" presId="urn:microsoft.com/office/officeart/2008/layout/NameandTitleOrganizationalChart"/>
    <dgm:cxn modelId="{730454DF-D450-4832-A714-4F59FA7FDC65}" type="presOf" srcId="{3919B243-AF84-4002-A626-31CA23F48A89}" destId="{73B90974-6F0F-4DFC-92AA-91AC2FFCFFB7}" srcOrd="0" destOrd="0" presId="urn:microsoft.com/office/officeart/2008/layout/NameandTitleOrganizationalChart"/>
    <dgm:cxn modelId="{A7B57EEC-2A36-437E-A16D-6817EB7A0F58}" type="presOf" srcId="{6ECEB889-49C4-48B2-A2EE-2268A3D078A9}" destId="{B3554600-1D2C-4E6A-96FC-AC3567B5CECE}" srcOrd="0" destOrd="0" presId="urn:microsoft.com/office/officeart/2008/layout/NameandTitleOrganizationalChart"/>
    <dgm:cxn modelId="{4A6F959B-EC38-46C4-AD6B-3026B1135106}" type="presOf" srcId="{9437B4B9-4B92-427D-BDFB-50DF4E492A58}" destId="{CEB6069D-1D1A-4902-9864-B4BE2F7FBCBA}" srcOrd="1" destOrd="0" presId="urn:microsoft.com/office/officeart/2008/layout/NameandTitleOrganizationalChart"/>
    <dgm:cxn modelId="{2818A599-9D2D-4F38-9406-D8F60DC50E8A}" type="presOf" srcId="{577609B5-687C-4C05-8CB3-50B1F431FAB6}" destId="{50251202-5DD8-42EC-9A6B-C1A4DCED3C18}" srcOrd="0" destOrd="0" presId="urn:microsoft.com/office/officeart/2008/layout/NameandTitleOrganizationalChart"/>
    <dgm:cxn modelId="{50D2FC30-6B79-435E-AAA1-632DA212A563}" type="presOf" srcId="{2181142F-7C8A-4586-9DAF-84380847B907}" destId="{411C4FD7-FD18-456A-952F-3848099B06F2}" srcOrd="0" destOrd="0" presId="urn:microsoft.com/office/officeart/2008/layout/NameandTitleOrganizationalChart"/>
    <dgm:cxn modelId="{3E7C9AE7-7AE3-4A49-968B-8A4EDC1058CE}" type="presOf" srcId="{50C26069-79A6-4249-9B3E-14796EE7DCC4}" destId="{A278F0A4-784D-4EE4-AB3B-63CADCEE5D32}" srcOrd="0" destOrd="0" presId="urn:microsoft.com/office/officeart/2008/layout/NameandTitleOrganizationalChart"/>
    <dgm:cxn modelId="{5D08B802-7345-4CA6-B55B-0FB3922CCED2}" type="presOf" srcId="{9973883E-E76A-4B7E-86E2-86BD31E5E1DA}" destId="{025493FD-9516-4EA9-A26C-5313D74FC3F9}" srcOrd="1" destOrd="0" presId="urn:microsoft.com/office/officeart/2008/layout/NameandTitleOrganizationalChart"/>
    <dgm:cxn modelId="{87DA0DC3-8CD9-429B-84BE-6F8B3EC4DD33}" type="presOf" srcId="{BFA894D4-74D9-4113-AAA1-ADF84DE2721A}" destId="{8E46F031-518C-4B05-A565-3FF60172847E}" srcOrd="0" destOrd="0" presId="urn:microsoft.com/office/officeart/2008/layout/NameandTitleOrganizationalChart"/>
    <dgm:cxn modelId="{A763E763-6777-41D0-91A5-5713ADF38FFC}" type="presOf" srcId="{656AF8CF-3FEC-4B19-A568-9AA4C01FE0CB}" destId="{A3931FB5-DF07-4D86-A6DE-D347A6CFD19B}" srcOrd="0" destOrd="0" presId="urn:microsoft.com/office/officeart/2008/layout/NameandTitleOrganizationalChart"/>
    <dgm:cxn modelId="{D7CE96DA-63E6-4329-971C-C761F566C3F1}" type="presOf" srcId="{02ADEDD8-AE0E-4DE1-9D31-C392B43A47F5}" destId="{63EA99F3-8FC6-4350-9D52-C3E117EDC8C5}" srcOrd="0" destOrd="0" presId="urn:microsoft.com/office/officeart/2008/layout/NameandTitleOrganizationalChart"/>
    <dgm:cxn modelId="{CCF2F4EC-AE24-47F6-913F-D41179908DFF}" type="presOf" srcId="{207BE19E-35B8-4E7D-B464-4ED7D30F89E3}" destId="{BB8C0AAF-218D-44B0-B42A-9D54B8BE3405}" srcOrd="0" destOrd="0" presId="urn:microsoft.com/office/officeart/2008/layout/NameandTitleOrganizationalChart"/>
    <dgm:cxn modelId="{A235B936-7116-4A0F-9077-471F6358DAAB}" type="presOf" srcId="{02E5F3CF-5B40-4FE2-B56A-1A939234F8F2}" destId="{3B1A7C3D-3106-413F-8B41-DFA10D7A3E49}" srcOrd="1" destOrd="0" presId="urn:microsoft.com/office/officeart/2008/layout/NameandTitleOrganizationalChart"/>
    <dgm:cxn modelId="{58C74AA9-3D18-4ED9-B373-167A353A320D}" type="presOf" srcId="{F723C4DD-9A2B-4B68-882D-510A2E981B2E}" destId="{858E1588-4F75-4417-8B0D-2D6E37E15531}" srcOrd="0" destOrd="0" presId="urn:microsoft.com/office/officeart/2008/layout/NameandTitleOrganizationalChart"/>
    <dgm:cxn modelId="{F7AD4055-D27D-4D8A-9310-DC74F056DD02}" type="presOf" srcId="{A22B9894-C7ED-4065-85C9-DB9A0F11F4FF}" destId="{62762D03-26CD-4C38-A7B7-374B7B4AC436}" srcOrd="0" destOrd="0" presId="urn:microsoft.com/office/officeart/2008/layout/NameandTitleOrganizationalChart"/>
    <dgm:cxn modelId="{71B2B96B-D160-4C1A-A2AD-ED1152541BC6}" type="presOf" srcId="{64FCD483-7CF4-4362-8C63-DD4FE37FD726}" destId="{8D235223-F091-49EF-8903-E0F10D1B06FB}" srcOrd="0" destOrd="0" presId="urn:microsoft.com/office/officeart/2008/layout/NameandTitleOrganizationalChart"/>
    <dgm:cxn modelId="{4B0F10E9-C6F2-4EB3-9DB4-3A8123EEBD13}" srcId="{2181142F-7C8A-4586-9DAF-84380847B907}" destId="{9973883E-E76A-4B7E-86E2-86BD31E5E1DA}" srcOrd="1" destOrd="0" parTransId="{60F8C3A0-B703-402E-9D19-C3B6D0158E2E}" sibTransId="{0C8E86FD-DDB3-41C4-8D15-4B59070F51C5}"/>
    <dgm:cxn modelId="{01FE2F1F-101E-47BD-9B83-2E68122DDD2C}" type="presOf" srcId="{6E7D1682-975D-47C5-A8C8-7EB2575FB7BA}" destId="{8B5323E4-A24E-4B99-B5CE-7A0F4AFE38DA}" srcOrd="0" destOrd="0" presId="urn:microsoft.com/office/officeart/2008/layout/NameandTitleOrganizationalChart"/>
    <dgm:cxn modelId="{FB12F6DE-CAA3-4111-9CB5-70F9A09CEA4B}" srcId="{9437B4B9-4B92-427D-BDFB-50DF4E492A58}" destId="{2181142F-7C8A-4586-9DAF-84380847B907}" srcOrd="0" destOrd="0" parTransId="{F25A6784-6194-45FA-B0BC-0BDC670317C4}" sibTransId="{6E7D1682-975D-47C5-A8C8-7EB2575FB7BA}"/>
    <dgm:cxn modelId="{B8669A69-3AF6-448E-8190-09024753D50C}" type="presOf" srcId="{AC3386D3-762A-4B4F-BF17-A412A04E0D46}" destId="{C447E8F3-E76C-4136-896A-448FFB9431BF}" srcOrd="0" destOrd="0" presId="urn:microsoft.com/office/officeart/2008/layout/NameandTitleOrganizationalChart"/>
    <dgm:cxn modelId="{8CC99CEC-07A3-4B08-9963-B5F79174814E}" srcId="{2181142F-7C8A-4586-9DAF-84380847B907}" destId="{3919B243-AF84-4002-A626-31CA23F48A89}" srcOrd="0" destOrd="0" parTransId="{AC3386D3-762A-4B4F-BF17-A412A04E0D46}" sibTransId="{038ED094-3DA7-463B-9349-8C57125D0731}"/>
    <dgm:cxn modelId="{0C086FF7-BFCF-4514-ABC6-DDD78293AD71}" type="presOf" srcId="{ACBCE0EC-E34A-49BA-AEA4-392FCE9EED8C}" destId="{2CF1CB2B-4E51-4B21-BA99-D1F15E9C7CD6}" srcOrd="0" destOrd="0" presId="urn:microsoft.com/office/officeart/2008/layout/NameandTitleOrganizationalChart"/>
    <dgm:cxn modelId="{3601EAE8-9DD3-4DFE-B14D-A966D18083A6}" type="presOf" srcId="{9973883E-E76A-4B7E-86E2-86BD31E5E1DA}" destId="{65DA1E56-6E8B-4E75-B1EC-F40B290D1846}" srcOrd="0" destOrd="0" presId="urn:microsoft.com/office/officeart/2008/layout/NameandTitleOrganizationalChart"/>
    <dgm:cxn modelId="{4A90178A-5E56-4B7C-86B7-3E364BA0F57E}" type="presOf" srcId="{2181142F-7C8A-4586-9DAF-84380847B907}" destId="{092A10D3-722B-48D8-94B4-C4151C6DD8C0}" srcOrd="1" destOrd="0" presId="urn:microsoft.com/office/officeart/2008/layout/NameandTitleOrganizationalChart"/>
    <dgm:cxn modelId="{6CC37A49-D15D-4674-844D-464541300759}" type="presOf" srcId="{60F8C3A0-B703-402E-9D19-C3B6D0158E2E}" destId="{39CAFE6A-6700-4121-A6C2-9B73B40A67D2}" srcOrd="0" destOrd="0" presId="urn:microsoft.com/office/officeart/2008/layout/NameandTitleOrganizationalChart"/>
    <dgm:cxn modelId="{C99D9BD7-BD98-448E-87E9-088AE80D833A}" type="presOf" srcId="{02E5F3CF-5B40-4FE2-B56A-1A939234F8F2}" destId="{A167CFB4-D50A-4CC3-A4A6-8AFE32E9673C}" srcOrd="0" destOrd="0" presId="urn:microsoft.com/office/officeart/2008/layout/NameandTitleOrganizationalChart"/>
    <dgm:cxn modelId="{C1CD3CF6-E905-40A2-AFE9-85F14B120F23}" srcId="{02ADEDD8-AE0E-4DE1-9D31-C392B43A47F5}" destId="{9437B4B9-4B92-427D-BDFB-50DF4E492A58}" srcOrd="0" destOrd="0" parTransId="{552BEEDA-5F52-444F-B043-BCEB4D10DC16}" sibTransId="{6ECEB889-49C4-48B2-A2EE-2268A3D078A9}"/>
    <dgm:cxn modelId="{CF76DFC5-4135-4BB5-BE54-976C5ECA9DA5}" type="presOf" srcId="{F25A6784-6194-45FA-B0BC-0BDC670317C4}" destId="{3977DFAA-935C-4BEE-828B-F896DEBD9B83}" srcOrd="0" destOrd="0" presId="urn:microsoft.com/office/officeart/2008/layout/NameandTitleOrganizationalChart"/>
    <dgm:cxn modelId="{20BC9C78-87FF-4DBA-A255-366E87637FB2}" srcId="{3919B243-AF84-4002-A626-31CA23F48A89}" destId="{BFA894D4-74D9-4113-AAA1-ADF84DE2721A}" srcOrd="3" destOrd="0" parTransId="{656AF8CF-3FEC-4B19-A568-9AA4C01FE0CB}" sibTransId="{A22B9894-C7ED-4065-85C9-DB9A0F11F4FF}"/>
    <dgm:cxn modelId="{205CCC69-F440-499D-9FC5-4E4CC12B22CB}" type="presOf" srcId="{4A34AC90-C50F-469E-A2AB-983FF2333E32}" destId="{D1C332D2-CF4C-4B5E-BD83-1EAC82FE98AB}" srcOrd="1" destOrd="0" presId="urn:microsoft.com/office/officeart/2008/layout/NameandTitleOrganizationalChart"/>
    <dgm:cxn modelId="{E6ED3958-F4ED-44E3-B8C3-1E5E5B32BD9A}" type="presOf" srcId="{ACBCE0EC-E34A-49BA-AEA4-392FCE9EED8C}" destId="{22C2B105-8F91-4E46-9C48-A848F9CAEC99}" srcOrd="1" destOrd="0" presId="urn:microsoft.com/office/officeart/2008/layout/NameandTitleOrganizationalChart"/>
    <dgm:cxn modelId="{A06F6EAA-CFA7-43D7-8AF5-B93D907BDEAD}" type="presParOf" srcId="{63EA99F3-8FC6-4350-9D52-C3E117EDC8C5}" destId="{0986EE13-85EB-44DD-8637-51D7F1AC8E9E}" srcOrd="0" destOrd="0" presId="urn:microsoft.com/office/officeart/2008/layout/NameandTitleOrganizationalChart"/>
    <dgm:cxn modelId="{7D63D63E-DE99-4F50-AD1F-2F0CCC380904}" type="presParOf" srcId="{0986EE13-85EB-44DD-8637-51D7F1AC8E9E}" destId="{68458914-E75F-4DE7-AB86-EA2EC07DF587}" srcOrd="0" destOrd="0" presId="urn:microsoft.com/office/officeart/2008/layout/NameandTitleOrganizationalChart"/>
    <dgm:cxn modelId="{64A37E1D-B9B1-4301-9E4C-8CCBF1A9FE17}" type="presParOf" srcId="{68458914-E75F-4DE7-AB86-EA2EC07DF587}" destId="{E82ACD1C-B0B9-43E1-A02F-FD80D65A7D81}" srcOrd="0" destOrd="0" presId="urn:microsoft.com/office/officeart/2008/layout/NameandTitleOrganizationalChart"/>
    <dgm:cxn modelId="{548C0DB3-7479-4120-9F74-B4F763FB581F}" type="presParOf" srcId="{68458914-E75F-4DE7-AB86-EA2EC07DF587}" destId="{B3554600-1D2C-4E6A-96FC-AC3567B5CECE}" srcOrd="1" destOrd="0" presId="urn:microsoft.com/office/officeart/2008/layout/NameandTitleOrganizationalChart"/>
    <dgm:cxn modelId="{DF3E40BA-29D1-461D-B040-2480F2EF592E}" type="presParOf" srcId="{68458914-E75F-4DE7-AB86-EA2EC07DF587}" destId="{CEB6069D-1D1A-4902-9864-B4BE2F7FBCBA}" srcOrd="2" destOrd="0" presId="urn:microsoft.com/office/officeart/2008/layout/NameandTitleOrganizationalChart"/>
    <dgm:cxn modelId="{319A63F9-8578-480D-8A68-DB20F141E350}" type="presParOf" srcId="{0986EE13-85EB-44DD-8637-51D7F1AC8E9E}" destId="{E882A95F-2CD5-45B2-AD15-2FD5F413E4A2}" srcOrd="1" destOrd="0" presId="urn:microsoft.com/office/officeart/2008/layout/NameandTitleOrganizationalChart"/>
    <dgm:cxn modelId="{C45C53A5-0FA7-4523-84B6-F90B85C6C3DB}" type="presParOf" srcId="{E882A95F-2CD5-45B2-AD15-2FD5F413E4A2}" destId="{3977DFAA-935C-4BEE-828B-F896DEBD9B83}" srcOrd="0" destOrd="0" presId="urn:microsoft.com/office/officeart/2008/layout/NameandTitleOrganizationalChart"/>
    <dgm:cxn modelId="{D4F35876-37A8-46EB-955F-386868051385}" type="presParOf" srcId="{E882A95F-2CD5-45B2-AD15-2FD5F413E4A2}" destId="{341A6264-B78A-40DC-B131-8B652F455769}" srcOrd="1" destOrd="0" presId="urn:microsoft.com/office/officeart/2008/layout/NameandTitleOrganizationalChart"/>
    <dgm:cxn modelId="{C42FA19E-C336-48B1-8DBB-E2B45EF8DDD9}" type="presParOf" srcId="{341A6264-B78A-40DC-B131-8B652F455769}" destId="{662A2185-9F1D-4FCA-B5C1-9F215DA27207}" srcOrd="0" destOrd="0" presId="urn:microsoft.com/office/officeart/2008/layout/NameandTitleOrganizationalChart"/>
    <dgm:cxn modelId="{41D7C700-766E-4356-BCBF-F0963F21A51A}" type="presParOf" srcId="{662A2185-9F1D-4FCA-B5C1-9F215DA27207}" destId="{411C4FD7-FD18-456A-952F-3848099B06F2}" srcOrd="0" destOrd="0" presId="urn:microsoft.com/office/officeart/2008/layout/NameandTitleOrganizationalChart"/>
    <dgm:cxn modelId="{34A8B3F2-2560-4E90-A50C-DE5DBA3815D3}" type="presParOf" srcId="{662A2185-9F1D-4FCA-B5C1-9F215DA27207}" destId="{8B5323E4-A24E-4B99-B5CE-7A0F4AFE38DA}" srcOrd="1" destOrd="0" presId="urn:microsoft.com/office/officeart/2008/layout/NameandTitleOrganizationalChart"/>
    <dgm:cxn modelId="{8F9F7136-3368-4DC3-A9D3-8292039D4F3E}" type="presParOf" srcId="{662A2185-9F1D-4FCA-B5C1-9F215DA27207}" destId="{092A10D3-722B-48D8-94B4-C4151C6DD8C0}" srcOrd="2" destOrd="0" presId="urn:microsoft.com/office/officeart/2008/layout/NameandTitleOrganizationalChart"/>
    <dgm:cxn modelId="{4EE1A84B-DFEB-4F7A-8142-7953D71D26B2}" type="presParOf" srcId="{341A6264-B78A-40DC-B131-8B652F455769}" destId="{DEEF8FCD-0DC0-43B6-AC72-1A4EB96069B6}" srcOrd="1" destOrd="0" presId="urn:microsoft.com/office/officeart/2008/layout/NameandTitleOrganizationalChart"/>
    <dgm:cxn modelId="{1B7F62FC-A340-46C4-9A9A-392E63DEC5D7}" type="presParOf" srcId="{DEEF8FCD-0DC0-43B6-AC72-1A4EB96069B6}" destId="{C447E8F3-E76C-4136-896A-448FFB9431BF}" srcOrd="0" destOrd="0" presId="urn:microsoft.com/office/officeart/2008/layout/NameandTitleOrganizationalChart"/>
    <dgm:cxn modelId="{A8C3BE77-2243-41E9-98A1-92820486C733}" type="presParOf" srcId="{DEEF8FCD-0DC0-43B6-AC72-1A4EB96069B6}" destId="{B04453D9-76C1-4F2B-8709-2DF4511AD07D}" srcOrd="1" destOrd="0" presId="urn:microsoft.com/office/officeart/2008/layout/NameandTitleOrganizationalChart"/>
    <dgm:cxn modelId="{53656452-2022-4ADD-A092-355CB10FB048}" type="presParOf" srcId="{B04453D9-76C1-4F2B-8709-2DF4511AD07D}" destId="{4063C953-86E2-407A-88A6-23DCDEDD8294}" srcOrd="0" destOrd="0" presId="urn:microsoft.com/office/officeart/2008/layout/NameandTitleOrganizationalChart"/>
    <dgm:cxn modelId="{4E6D2267-6EFD-4BFC-863E-36FB76F923DF}" type="presParOf" srcId="{4063C953-86E2-407A-88A6-23DCDEDD8294}" destId="{73B90974-6F0F-4DFC-92AA-91AC2FFCFFB7}" srcOrd="0" destOrd="0" presId="urn:microsoft.com/office/officeart/2008/layout/NameandTitleOrganizationalChart"/>
    <dgm:cxn modelId="{940D926A-0764-4A72-AAC2-A49973169D93}" type="presParOf" srcId="{4063C953-86E2-407A-88A6-23DCDEDD8294}" destId="{4E71AF68-161F-4989-A69C-D6421F5E751E}" srcOrd="1" destOrd="0" presId="urn:microsoft.com/office/officeart/2008/layout/NameandTitleOrganizationalChart"/>
    <dgm:cxn modelId="{F8DDDD77-5B1C-49F6-8AF6-4500EEB8E7B9}" type="presParOf" srcId="{4063C953-86E2-407A-88A6-23DCDEDD8294}" destId="{D78C8D02-E174-47F3-A235-F39BA31A745E}" srcOrd="2" destOrd="0" presId="urn:microsoft.com/office/officeart/2008/layout/NameandTitleOrganizationalChart"/>
    <dgm:cxn modelId="{CD589068-F6D2-4CD6-B77B-18394BDDC506}" type="presParOf" srcId="{B04453D9-76C1-4F2B-8709-2DF4511AD07D}" destId="{1CF8A44C-DD10-4A79-9C3E-C61F4D77958E}" srcOrd="1" destOrd="0" presId="urn:microsoft.com/office/officeart/2008/layout/NameandTitleOrganizationalChart"/>
    <dgm:cxn modelId="{16D3ACDB-7BD2-42AE-AA7F-5DB210247EFB}" type="presParOf" srcId="{1CF8A44C-DD10-4A79-9C3E-C61F4D77958E}" destId="{8D235223-F091-49EF-8903-E0F10D1B06FB}" srcOrd="0" destOrd="0" presId="urn:microsoft.com/office/officeart/2008/layout/NameandTitleOrganizationalChart"/>
    <dgm:cxn modelId="{687E172E-7CB4-411E-A0CA-64DD404662EF}" type="presParOf" srcId="{1CF8A44C-DD10-4A79-9C3E-C61F4D77958E}" destId="{1610D840-9FC4-4CD1-8637-4A38B75D5E59}" srcOrd="1" destOrd="0" presId="urn:microsoft.com/office/officeart/2008/layout/NameandTitleOrganizationalChart"/>
    <dgm:cxn modelId="{2C6D4B9C-E3FC-4C79-8157-325B24529674}" type="presParOf" srcId="{1610D840-9FC4-4CD1-8637-4A38B75D5E59}" destId="{575E9101-3565-43BC-9DAB-0E3D497A2404}" srcOrd="0" destOrd="0" presId="urn:microsoft.com/office/officeart/2008/layout/NameandTitleOrganizationalChart"/>
    <dgm:cxn modelId="{3D4B63D9-A724-4802-8816-60587C80C0C3}" type="presParOf" srcId="{575E9101-3565-43BC-9DAB-0E3D497A2404}" destId="{2CF1CB2B-4E51-4B21-BA99-D1F15E9C7CD6}" srcOrd="0" destOrd="0" presId="urn:microsoft.com/office/officeart/2008/layout/NameandTitleOrganizationalChart"/>
    <dgm:cxn modelId="{45722B70-AE69-4286-A090-0091A70BADE4}" type="presParOf" srcId="{575E9101-3565-43BC-9DAB-0E3D497A2404}" destId="{858E1588-4F75-4417-8B0D-2D6E37E15531}" srcOrd="1" destOrd="0" presId="urn:microsoft.com/office/officeart/2008/layout/NameandTitleOrganizationalChart"/>
    <dgm:cxn modelId="{FFC8771A-E1E7-4B34-8679-351D6740B1CE}" type="presParOf" srcId="{575E9101-3565-43BC-9DAB-0E3D497A2404}" destId="{22C2B105-8F91-4E46-9C48-A848F9CAEC99}" srcOrd="2" destOrd="0" presId="urn:microsoft.com/office/officeart/2008/layout/NameandTitleOrganizationalChart"/>
    <dgm:cxn modelId="{08FC6C2E-75FF-452A-B658-52EA6627765C}" type="presParOf" srcId="{1610D840-9FC4-4CD1-8637-4A38B75D5E59}" destId="{59F7DD8A-27D1-444C-B4EA-08F3C16A537F}" srcOrd="1" destOrd="0" presId="urn:microsoft.com/office/officeart/2008/layout/NameandTitleOrganizationalChart"/>
    <dgm:cxn modelId="{D68A3C51-58BD-48FD-837E-637053D56B45}" type="presParOf" srcId="{1610D840-9FC4-4CD1-8637-4A38B75D5E59}" destId="{8FEECD50-2FAB-4A6C-BF0B-736B2CDE8470}" srcOrd="2" destOrd="0" presId="urn:microsoft.com/office/officeart/2008/layout/NameandTitleOrganizationalChart"/>
    <dgm:cxn modelId="{28519900-37C8-4083-8067-0E6121DE8A73}" type="presParOf" srcId="{1CF8A44C-DD10-4A79-9C3E-C61F4D77958E}" destId="{A278F0A4-784D-4EE4-AB3B-63CADCEE5D32}" srcOrd="2" destOrd="0" presId="urn:microsoft.com/office/officeart/2008/layout/NameandTitleOrganizationalChart"/>
    <dgm:cxn modelId="{926D0AAA-5A63-4F20-A96F-063C85A16FE7}" type="presParOf" srcId="{1CF8A44C-DD10-4A79-9C3E-C61F4D77958E}" destId="{A818956B-E639-48EC-8D72-01F4D0D90A0B}" srcOrd="3" destOrd="0" presId="urn:microsoft.com/office/officeart/2008/layout/NameandTitleOrganizationalChart"/>
    <dgm:cxn modelId="{6DAD9297-0C89-4BC2-92BE-F0A2640D652E}" type="presParOf" srcId="{A818956B-E639-48EC-8D72-01F4D0D90A0B}" destId="{8D6B7D18-5622-484E-A6B4-BEFFB739C96B}" srcOrd="0" destOrd="0" presId="urn:microsoft.com/office/officeart/2008/layout/NameandTitleOrganizationalChart"/>
    <dgm:cxn modelId="{18DB60B9-B3C9-453A-B5DB-87676CAF3EE4}" type="presParOf" srcId="{8D6B7D18-5622-484E-A6B4-BEFFB739C96B}" destId="{A167CFB4-D50A-4CC3-A4A6-8AFE32E9673C}" srcOrd="0" destOrd="0" presId="urn:microsoft.com/office/officeart/2008/layout/NameandTitleOrganizationalChart"/>
    <dgm:cxn modelId="{9EFA2E86-135B-4017-85AE-0F8AAB05603A}" type="presParOf" srcId="{8D6B7D18-5622-484E-A6B4-BEFFB739C96B}" destId="{BB8C0AAF-218D-44B0-B42A-9D54B8BE3405}" srcOrd="1" destOrd="0" presId="urn:microsoft.com/office/officeart/2008/layout/NameandTitleOrganizationalChart"/>
    <dgm:cxn modelId="{755DB7B3-914A-4263-907F-DC0FFBADE764}" type="presParOf" srcId="{8D6B7D18-5622-484E-A6B4-BEFFB739C96B}" destId="{3B1A7C3D-3106-413F-8B41-DFA10D7A3E49}" srcOrd="2" destOrd="0" presId="urn:microsoft.com/office/officeart/2008/layout/NameandTitleOrganizationalChart"/>
    <dgm:cxn modelId="{0F490FDB-3A27-49E2-977E-C4AF006F427B}" type="presParOf" srcId="{A818956B-E639-48EC-8D72-01F4D0D90A0B}" destId="{07FA205A-223E-45D7-A8D7-7CC4AF0065F7}" srcOrd="1" destOrd="0" presId="urn:microsoft.com/office/officeart/2008/layout/NameandTitleOrganizationalChart"/>
    <dgm:cxn modelId="{C17F7E0A-51E2-4C52-95D0-35A0A92C0FFC}" type="presParOf" srcId="{A818956B-E639-48EC-8D72-01F4D0D90A0B}" destId="{AA2B5FFC-9BC1-46D9-B0DC-9F045032BD04}" srcOrd="2" destOrd="0" presId="urn:microsoft.com/office/officeart/2008/layout/NameandTitleOrganizationalChart"/>
    <dgm:cxn modelId="{2F9D0453-2D87-425B-97C9-363BB252ACC5}" type="presParOf" srcId="{1CF8A44C-DD10-4A79-9C3E-C61F4D77958E}" destId="{50251202-5DD8-42EC-9A6B-C1A4DCED3C18}" srcOrd="4" destOrd="0" presId="urn:microsoft.com/office/officeart/2008/layout/NameandTitleOrganizationalChart"/>
    <dgm:cxn modelId="{115C6479-E3AE-450D-B30E-83BAD7C9453F}" type="presParOf" srcId="{1CF8A44C-DD10-4A79-9C3E-C61F4D77958E}" destId="{5C3926DB-BCE0-415E-B11E-742B4A1B5D21}" srcOrd="5" destOrd="0" presId="urn:microsoft.com/office/officeart/2008/layout/NameandTitleOrganizationalChart"/>
    <dgm:cxn modelId="{3DDAEBFC-D295-4831-85C7-1567BD357FD3}" type="presParOf" srcId="{5C3926DB-BCE0-415E-B11E-742B4A1B5D21}" destId="{4EBB49F6-9ACC-4982-9C83-C45394B1205F}" srcOrd="0" destOrd="0" presId="urn:microsoft.com/office/officeart/2008/layout/NameandTitleOrganizationalChart"/>
    <dgm:cxn modelId="{12341AA0-3B87-412D-ACB8-F2B4A9991056}" type="presParOf" srcId="{4EBB49F6-9ACC-4982-9C83-C45394B1205F}" destId="{CF9E7C12-7F44-449F-ACB3-BEE5F0339732}" srcOrd="0" destOrd="0" presId="urn:microsoft.com/office/officeart/2008/layout/NameandTitleOrganizationalChart"/>
    <dgm:cxn modelId="{D6CAD2F7-7CDF-4E41-8FDB-6DB72238AAC3}" type="presParOf" srcId="{4EBB49F6-9ACC-4982-9C83-C45394B1205F}" destId="{460DB2E7-FD07-4653-8A5E-32E99EF42A70}" srcOrd="1" destOrd="0" presId="urn:microsoft.com/office/officeart/2008/layout/NameandTitleOrganizationalChart"/>
    <dgm:cxn modelId="{663D9A79-529E-4424-8FFD-AB60A78CA5B0}" type="presParOf" srcId="{4EBB49F6-9ACC-4982-9C83-C45394B1205F}" destId="{D1C332D2-CF4C-4B5E-BD83-1EAC82FE98AB}" srcOrd="2" destOrd="0" presId="urn:microsoft.com/office/officeart/2008/layout/NameandTitleOrganizationalChart"/>
    <dgm:cxn modelId="{D641F7F8-6191-4593-862B-F0CAE57CBACE}" type="presParOf" srcId="{5C3926DB-BCE0-415E-B11E-742B4A1B5D21}" destId="{B25DB22E-5992-4588-AA88-21EF8C77EB9F}" srcOrd="1" destOrd="0" presId="urn:microsoft.com/office/officeart/2008/layout/NameandTitleOrganizationalChart"/>
    <dgm:cxn modelId="{11C2728E-24E0-4FB2-8AC6-6B07F29E6C41}" type="presParOf" srcId="{5C3926DB-BCE0-415E-B11E-742B4A1B5D21}" destId="{44526EC3-C09A-46EF-A3BD-CC856A043938}" srcOrd="2" destOrd="0" presId="urn:microsoft.com/office/officeart/2008/layout/NameandTitleOrganizationalChart"/>
    <dgm:cxn modelId="{CC007590-32B1-4502-A7B8-BCE5126ADE0B}" type="presParOf" srcId="{1CF8A44C-DD10-4A79-9C3E-C61F4D77958E}" destId="{A3931FB5-DF07-4D86-A6DE-D347A6CFD19B}" srcOrd="6" destOrd="0" presId="urn:microsoft.com/office/officeart/2008/layout/NameandTitleOrganizationalChart"/>
    <dgm:cxn modelId="{D81A0D6B-4A22-4D1A-ADAB-DDED988EB4A3}" type="presParOf" srcId="{1CF8A44C-DD10-4A79-9C3E-C61F4D77958E}" destId="{FF3EB35D-C93C-495C-85C8-42ADBE62166F}" srcOrd="7" destOrd="0" presId="urn:microsoft.com/office/officeart/2008/layout/NameandTitleOrganizationalChart"/>
    <dgm:cxn modelId="{B5334383-F2BC-432D-BBBB-F9D00F67904E}" type="presParOf" srcId="{FF3EB35D-C93C-495C-85C8-42ADBE62166F}" destId="{5853E421-C662-43B4-AA0E-EF3DB635496D}" srcOrd="0" destOrd="0" presId="urn:microsoft.com/office/officeart/2008/layout/NameandTitleOrganizationalChart"/>
    <dgm:cxn modelId="{87F001CC-4519-4829-A71A-051323BE235C}" type="presParOf" srcId="{5853E421-C662-43B4-AA0E-EF3DB635496D}" destId="{8E46F031-518C-4B05-A565-3FF60172847E}" srcOrd="0" destOrd="0" presId="urn:microsoft.com/office/officeart/2008/layout/NameandTitleOrganizationalChart"/>
    <dgm:cxn modelId="{2AD735AD-4E56-405C-BFE7-0E0B1CBA14CD}" type="presParOf" srcId="{5853E421-C662-43B4-AA0E-EF3DB635496D}" destId="{62762D03-26CD-4C38-A7B7-374B7B4AC436}" srcOrd="1" destOrd="0" presId="urn:microsoft.com/office/officeart/2008/layout/NameandTitleOrganizationalChart"/>
    <dgm:cxn modelId="{91465507-6E04-40B3-B9B4-9E554CA1B86D}" type="presParOf" srcId="{5853E421-C662-43B4-AA0E-EF3DB635496D}" destId="{2D390925-E54B-492F-B08E-3AF6FA3AD441}" srcOrd="2" destOrd="0" presId="urn:microsoft.com/office/officeart/2008/layout/NameandTitleOrganizationalChart"/>
    <dgm:cxn modelId="{94E27D69-9E94-49AA-A882-87E81CA8B735}" type="presParOf" srcId="{FF3EB35D-C93C-495C-85C8-42ADBE62166F}" destId="{BF921821-BF04-4169-A66C-628F687B12ED}" srcOrd="1" destOrd="0" presId="urn:microsoft.com/office/officeart/2008/layout/NameandTitleOrganizationalChart"/>
    <dgm:cxn modelId="{D03DA9CA-4754-4C52-AF46-075E826A1359}" type="presParOf" srcId="{FF3EB35D-C93C-495C-85C8-42ADBE62166F}" destId="{8EFCEE89-2C4C-47C8-83FC-58A384BCB105}" srcOrd="2" destOrd="0" presId="urn:microsoft.com/office/officeart/2008/layout/NameandTitleOrganizationalChart"/>
    <dgm:cxn modelId="{130D4E26-61A0-4D42-B195-62D2D599798A}" type="presParOf" srcId="{B04453D9-76C1-4F2B-8709-2DF4511AD07D}" destId="{B18DB71E-EB7E-4F85-8FB2-41E0F382F607}" srcOrd="2" destOrd="0" presId="urn:microsoft.com/office/officeart/2008/layout/NameandTitleOrganizationalChart"/>
    <dgm:cxn modelId="{4CF1205D-EF6E-4006-AA97-2E583D1141B1}" type="presParOf" srcId="{DEEF8FCD-0DC0-43B6-AC72-1A4EB96069B6}" destId="{39CAFE6A-6700-4121-A6C2-9B73B40A67D2}" srcOrd="2" destOrd="0" presId="urn:microsoft.com/office/officeart/2008/layout/NameandTitleOrganizationalChart"/>
    <dgm:cxn modelId="{D5445F5F-7EC9-4D0D-B2C2-644D836AC18A}" type="presParOf" srcId="{DEEF8FCD-0DC0-43B6-AC72-1A4EB96069B6}" destId="{8CB2669A-F704-4C07-ACE2-4D64AFA0DFB8}" srcOrd="3" destOrd="0" presId="urn:microsoft.com/office/officeart/2008/layout/NameandTitleOrganizationalChart"/>
    <dgm:cxn modelId="{7872A6DF-83AD-4E1C-8BA8-5C00647794C1}" type="presParOf" srcId="{8CB2669A-F704-4C07-ACE2-4D64AFA0DFB8}" destId="{852583AA-B170-4A96-98F1-AE8276F9B5CC}" srcOrd="0" destOrd="0" presId="urn:microsoft.com/office/officeart/2008/layout/NameandTitleOrganizationalChart"/>
    <dgm:cxn modelId="{F5DD3331-8979-4D06-B8DC-03B4ECBD0C38}" type="presParOf" srcId="{852583AA-B170-4A96-98F1-AE8276F9B5CC}" destId="{65DA1E56-6E8B-4E75-B1EC-F40B290D1846}" srcOrd="0" destOrd="0" presId="urn:microsoft.com/office/officeart/2008/layout/NameandTitleOrganizationalChart"/>
    <dgm:cxn modelId="{CFE8A5A3-C839-4D60-81C9-904917C0C064}" type="presParOf" srcId="{852583AA-B170-4A96-98F1-AE8276F9B5CC}" destId="{0BDC12E7-30DC-41AE-895A-AF0681582A16}" srcOrd="1" destOrd="0" presId="urn:microsoft.com/office/officeart/2008/layout/NameandTitleOrganizationalChart"/>
    <dgm:cxn modelId="{D7F6D78C-BE9B-493B-8C62-B280027F5D0E}" type="presParOf" srcId="{852583AA-B170-4A96-98F1-AE8276F9B5CC}" destId="{025493FD-9516-4EA9-A26C-5313D74FC3F9}" srcOrd="2" destOrd="0" presId="urn:microsoft.com/office/officeart/2008/layout/NameandTitleOrganizationalChart"/>
    <dgm:cxn modelId="{167B6317-E95D-4FC6-8E19-F65C33E951CF}" type="presParOf" srcId="{8CB2669A-F704-4C07-ACE2-4D64AFA0DFB8}" destId="{9B5DDE58-84E4-42F8-BF7F-64F354B81168}" srcOrd="1" destOrd="0" presId="urn:microsoft.com/office/officeart/2008/layout/NameandTitleOrganizationalChart"/>
    <dgm:cxn modelId="{68F0F06D-23EA-4641-BBF1-96BF632803A9}" type="presParOf" srcId="{8CB2669A-F704-4C07-ACE2-4D64AFA0DFB8}" destId="{459EDB82-543E-47E0-84F7-8BF54E70A8DD}" srcOrd="2" destOrd="0" presId="urn:microsoft.com/office/officeart/2008/layout/NameandTitleOrganizationalChart"/>
    <dgm:cxn modelId="{D8E79FC1-18B2-4FE8-997C-B63BD4EC829F}" type="presParOf" srcId="{341A6264-B78A-40DC-B131-8B652F455769}" destId="{E42EF490-461F-4E36-A678-30A448F0F2BF}" srcOrd="2" destOrd="0" presId="urn:microsoft.com/office/officeart/2008/layout/NameandTitleOrganizationalChart"/>
    <dgm:cxn modelId="{ADA0CAA8-6086-438D-8072-FACA7F679777}" type="presParOf" srcId="{0986EE13-85EB-44DD-8637-51D7F1AC8E9E}" destId="{1966300C-36F3-4AB2-8894-5F0D4A1D19D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FE6A-6700-4121-A6C2-9B73B40A67D2}">
      <dsp:nvSpPr>
        <dsp:cNvPr id="0" name=""/>
        <dsp:cNvSpPr/>
      </dsp:nvSpPr>
      <dsp:spPr>
        <a:xfrm>
          <a:off x="3467965" y="1396774"/>
          <a:ext cx="682193" cy="312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94"/>
              </a:lnTo>
              <a:lnTo>
                <a:pt x="682193" y="186594"/>
              </a:lnTo>
              <a:lnTo>
                <a:pt x="682193" y="312996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31FB5-DF07-4D86-A6DE-D347A6CFD19B}">
      <dsp:nvSpPr>
        <dsp:cNvPr id="0" name=""/>
        <dsp:cNvSpPr/>
      </dsp:nvSpPr>
      <dsp:spPr>
        <a:xfrm>
          <a:off x="2635341" y="2251496"/>
          <a:ext cx="216113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2161138" y="220256"/>
              </a:lnTo>
              <a:lnTo>
                <a:pt x="2161138" y="34665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51202-5DD8-42EC-9A6B-C1A4DCED3C18}">
      <dsp:nvSpPr>
        <dsp:cNvPr id="0" name=""/>
        <dsp:cNvSpPr/>
      </dsp:nvSpPr>
      <dsp:spPr>
        <a:xfrm>
          <a:off x="2635341" y="2251496"/>
          <a:ext cx="757408" cy="346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0256"/>
              </a:lnTo>
              <a:lnTo>
                <a:pt x="757408" y="220256"/>
              </a:lnTo>
              <a:lnTo>
                <a:pt x="757408" y="34665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8F0A4-784D-4EE4-AB3B-63CADCEE5D32}">
      <dsp:nvSpPr>
        <dsp:cNvPr id="0" name=""/>
        <dsp:cNvSpPr/>
      </dsp:nvSpPr>
      <dsp:spPr>
        <a:xfrm>
          <a:off x="1989020" y="2251496"/>
          <a:ext cx="646320" cy="346658"/>
        </a:xfrm>
        <a:custGeom>
          <a:avLst/>
          <a:gdLst/>
          <a:ahLst/>
          <a:cxnLst/>
          <a:rect l="0" t="0" r="0" b="0"/>
          <a:pathLst>
            <a:path>
              <a:moveTo>
                <a:pt x="646320" y="0"/>
              </a:moveTo>
              <a:lnTo>
                <a:pt x="646320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35223-F091-49EF-8903-E0F10D1B06FB}">
      <dsp:nvSpPr>
        <dsp:cNvPr id="0" name=""/>
        <dsp:cNvSpPr/>
      </dsp:nvSpPr>
      <dsp:spPr>
        <a:xfrm>
          <a:off x="585291" y="2251496"/>
          <a:ext cx="2050049" cy="346658"/>
        </a:xfrm>
        <a:custGeom>
          <a:avLst/>
          <a:gdLst/>
          <a:ahLst/>
          <a:cxnLst/>
          <a:rect l="0" t="0" r="0" b="0"/>
          <a:pathLst>
            <a:path>
              <a:moveTo>
                <a:pt x="2050049" y="0"/>
              </a:moveTo>
              <a:lnTo>
                <a:pt x="2050049" y="220256"/>
              </a:lnTo>
              <a:lnTo>
                <a:pt x="0" y="220256"/>
              </a:lnTo>
              <a:lnTo>
                <a:pt x="0" y="34665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47E8F3-E76C-4136-896A-448FFB9431BF}">
      <dsp:nvSpPr>
        <dsp:cNvPr id="0" name=""/>
        <dsp:cNvSpPr/>
      </dsp:nvSpPr>
      <dsp:spPr>
        <a:xfrm>
          <a:off x="2635341" y="1396774"/>
          <a:ext cx="832624" cy="312996"/>
        </a:xfrm>
        <a:custGeom>
          <a:avLst/>
          <a:gdLst/>
          <a:ahLst/>
          <a:cxnLst/>
          <a:rect l="0" t="0" r="0" b="0"/>
          <a:pathLst>
            <a:path>
              <a:moveTo>
                <a:pt x="832624" y="0"/>
              </a:moveTo>
              <a:lnTo>
                <a:pt x="832624" y="186594"/>
              </a:lnTo>
              <a:lnTo>
                <a:pt x="0" y="186594"/>
              </a:lnTo>
              <a:lnTo>
                <a:pt x="0" y="312996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7DFAA-935C-4BEE-828B-F896DEBD9B83}">
      <dsp:nvSpPr>
        <dsp:cNvPr id="0" name=""/>
        <dsp:cNvSpPr/>
      </dsp:nvSpPr>
      <dsp:spPr>
        <a:xfrm>
          <a:off x="3422245" y="542053"/>
          <a:ext cx="91440" cy="3129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299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ACD1C-B0B9-43E1-A02F-FD80D65A7D81}">
      <dsp:nvSpPr>
        <dsp:cNvPr id="0" name=""/>
        <dsp:cNvSpPr/>
      </dsp:nvSpPr>
      <dsp:spPr>
        <a:xfrm>
          <a:off x="2944818" y="328"/>
          <a:ext cx="1046294" cy="541725"/>
        </a:xfrm>
        <a:prstGeom prst="rect">
          <a:avLst/>
        </a:prstGeom>
        <a:solidFill>
          <a:srgbClr val="C00000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Binh Duong</a:t>
          </a:r>
        </a:p>
      </dsp:txBody>
      <dsp:txXfrm>
        <a:off x="2944818" y="328"/>
        <a:ext cx="1046294" cy="541725"/>
      </dsp:txXfrm>
    </dsp:sp>
    <dsp:sp modelId="{B3554600-1D2C-4E6A-96FC-AC3567B5CECE}">
      <dsp:nvSpPr>
        <dsp:cNvPr id="0" name=""/>
        <dsp:cNvSpPr/>
      </dsp:nvSpPr>
      <dsp:spPr>
        <a:xfrm>
          <a:off x="3154076" y="421669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Supervisor</a:t>
          </a:r>
        </a:p>
      </dsp:txBody>
      <dsp:txXfrm>
        <a:off x="3154076" y="421669"/>
        <a:ext cx="941665" cy="180575"/>
      </dsp:txXfrm>
    </dsp:sp>
    <dsp:sp modelId="{411C4FD7-FD18-456A-952F-3848099B06F2}">
      <dsp:nvSpPr>
        <dsp:cNvPr id="0" name=""/>
        <dsp:cNvSpPr/>
      </dsp:nvSpPr>
      <dsp:spPr>
        <a:xfrm>
          <a:off x="2944818" y="855049"/>
          <a:ext cx="1046294" cy="541725"/>
        </a:xfrm>
        <a:prstGeom prst="rect">
          <a:avLst/>
        </a:prstGeom>
        <a:solidFill>
          <a:schemeClr val="accent2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Le Van Quy Hoang</a:t>
          </a:r>
        </a:p>
      </dsp:txBody>
      <dsp:txXfrm>
        <a:off x="2944818" y="855049"/>
        <a:ext cx="1046294" cy="541725"/>
      </dsp:txXfrm>
    </dsp:sp>
    <dsp:sp modelId="{8B5323E4-A24E-4B99-B5CE-7A0F4AFE38DA}">
      <dsp:nvSpPr>
        <dsp:cNvPr id="0" name=""/>
        <dsp:cNvSpPr/>
      </dsp:nvSpPr>
      <dsp:spPr>
        <a:xfrm>
          <a:off x="3154076" y="1276391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PM</a:t>
          </a:r>
        </a:p>
      </dsp:txBody>
      <dsp:txXfrm>
        <a:off x="3154076" y="1276391"/>
        <a:ext cx="941665" cy="180575"/>
      </dsp:txXfrm>
    </dsp:sp>
    <dsp:sp modelId="{73B90974-6F0F-4DFC-92AA-91AC2FFCFFB7}">
      <dsp:nvSpPr>
        <dsp:cNvPr id="0" name=""/>
        <dsp:cNvSpPr/>
      </dsp:nvSpPr>
      <dsp:spPr>
        <a:xfrm>
          <a:off x="2112193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Khac Hoang</a:t>
          </a:r>
        </a:p>
      </dsp:txBody>
      <dsp:txXfrm>
        <a:off x="2112193" y="1709771"/>
        <a:ext cx="1046294" cy="541725"/>
      </dsp:txXfrm>
    </dsp:sp>
    <dsp:sp modelId="{4E71AF68-161F-4989-A69C-D6421F5E751E}">
      <dsp:nvSpPr>
        <dsp:cNvPr id="0" name=""/>
        <dsp:cNvSpPr/>
      </dsp:nvSpPr>
      <dsp:spPr>
        <a:xfrm>
          <a:off x="2343675" y="2145939"/>
          <a:ext cx="1163841" cy="24789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>
              <a:latin typeface="Cambria" panose="02040503050406030204" pitchFamily="18" charset="0"/>
              <a:cs typeface="Times New Roman" panose="02020603050405020304" pitchFamily="18" charset="0"/>
            </a:rPr>
            <a:t>Technical Leader</a:t>
          </a:r>
        </a:p>
      </dsp:txBody>
      <dsp:txXfrm>
        <a:off x="2343675" y="2145939"/>
        <a:ext cx="1163841" cy="247898"/>
      </dsp:txXfrm>
    </dsp:sp>
    <dsp:sp modelId="{2CF1CB2B-4E51-4B21-BA99-D1F15E9C7CD6}">
      <dsp:nvSpPr>
        <dsp:cNvPr id="0" name=""/>
        <dsp:cNvSpPr/>
      </dsp:nvSpPr>
      <dsp:spPr>
        <a:xfrm>
          <a:off x="6214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Tran Dinh Hoang Huy</a:t>
          </a:r>
        </a:p>
      </dsp:txBody>
      <dsp:txXfrm>
        <a:off x="62143" y="2598155"/>
        <a:ext cx="1046294" cy="541725"/>
      </dsp:txXfrm>
    </dsp:sp>
    <dsp:sp modelId="{858E1588-4F75-4417-8B0D-2D6E37E15531}">
      <dsp:nvSpPr>
        <dsp:cNvPr id="0" name=""/>
        <dsp:cNvSpPr/>
      </dsp:nvSpPr>
      <dsp:spPr>
        <a:xfrm>
          <a:off x="27140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271402" y="3019496"/>
        <a:ext cx="941665" cy="180575"/>
      </dsp:txXfrm>
    </dsp:sp>
    <dsp:sp modelId="{A167CFB4-D50A-4CC3-A4A6-8AFE32E9673C}">
      <dsp:nvSpPr>
        <dsp:cNvPr id="0" name=""/>
        <dsp:cNvSpPr/>
      </dsp:nvSpPr>
      <dsp:spPr>
        <a:xfrm>
          <a:off x="1465873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Van Quyen</a:t>
          </a:r>
        </a:p>
      </dsp:txBody>
      <dsp:txXfrm>
        <a:off x="1465873" y="2598155"/>
        <a:ext cx="1046294" cy="541725"/>
      </dsp:txXfrm>
    </dsp:sp>
    <dsp:sp modelId="{BB8C0AAF-218D-44B0-B42A-9D54B8BE3405}">
      <dsp:nvSpPr>
        <dsp:cNvPr id="0" name=""/>
        <dsp:cNvSpPr/>
      </dsp:nvSpPr>
      <dsp:spPr>
        <a:xfrm>
          <a:off x="1675132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1675132" y="3019496"/>
        <a:ext cx="941665" cy="180575"/>
      </dsp:txXfrm>
    </dsp:sp>
    <dsp:sp modelId="{CF9E7C12-7F44-449F-ACB3-BEE5F0339732}">
      <dsp:nvSpPr>
        <dsp:cNvPr id="0" name=""/>
        <dsp:cNvSpPr/>
      </dsp:nvSpPr>
      <dsp:spPr>
        <a:xfrm>
          <a:off x="2869602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Kieu Cao Khanh</a:t>
          </a:r>
        </a:p>
      </dsp:txBody>
      <dsp:txXfrm>
        <a:off x="2869602" y="2598155"/>
        <a:ext cx="1046294" cy="541725"/>
      </dsp:txXfrm>
    </dsp:sp>
    <dsp:sp modelId="{460DB2E7-FD07-4653-8A5E-32E99EF42A70}">
      <dsp:nvSpPr>
        <dsp:cNvPr id="0" name=""/>
        <dsp:cNvSpPr/>
      </dsp:nvSpPr>
      <dsp:spPr>
        <a:xfrm>
          <a:off x="3078861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Developer</a:t>
          </a:r>
        </a:p>
      </dsp:txBody>
      <dsp:txXfrm>
        <a:off x="3078861" y="3019496"/>
        <a:ext cx="941665" cy="180575"/>
      </dsp:txXfrm>
    </dsp:sp>
    <dsp:sp modelId="{8E46F031-518C-4B05-A565-3FF60172847E}">
      <dsp:nvSpPr>
        <dsp:cNvPr id="0" name=""/>
        <dsp:cNvSpPr/>
      </dsp:nvSpPr>
      <dsp:spPr>
        <a:xfrm>
          <a:off x="4273331" y="2598155"/>
          <a:ext cx="1046294" cy="541725"/>
        </a:xfrm>
        <a:prstGeom prst="rect">
          <a:avLst/>
        </a:prstGeom>
        <a:solidFill>
          <a:schemeClr val="accent6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Le Van Quy Hoang</a:t>
          </a:r>
        </a:p>
      </dsp:txBody>
      <dsp:txXfrm>
        <a:off x="4273331" y="2598155"/>
        <a:ext cx="1046294" cy="541725"/>
      </dsp:txXfrm>
    </dsp:sp>
    <dsp:sp modelId="{62762D03-26CD-4C38-A7B7-374B7B4AC436}">
      <dsp:nvSpPr>
        <dsp:cNvPr id="0" name=""/>
        <dsp:cNvSpPr/>
      </dsp:nvSpPr>
      <dsp:spPr>
        <a:xfrm>
          <a:off x="4482590" y="3019496"/>
          <a:ext cx="941665" cy="180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</a:rPr>
            <a:t>Developer</a:t>
          </a:r>
        </a:p>
      </dsp:txBody>
      <dsp:txXfrm>
        <a:off x="4482590" y="3019496"/>
        <a:ext cx="941665" cy="180575"/>
      </dsp:txXfrm>
    </dsp:sp>
    <dsp:sp modelId="{65DA1E56-6E8B-4E75-B1EC-F40B290D1846}">
      <dsp:nvSpPr>
        <dsp:cNvPr id="0" name=""/>
        <dsp:cNvSpPr/>
      </dsp:nvSpPr>
      <dsp:spPr>
        <a:xfrm>
          <a:off x="3627011" y="1709771"/>
          <a:ext cx="1046294" cy="541725"/>
        </a:xfrm>
        <a:prstGeom prst="rect">
          <a:avLst/>
        </a:prstGeom>
        <a:solidFill>
          <a:schemeClr val="tx2">
            <a:lumMod val="7500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6443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Nguyen Thi Hong Nhung</a:t>
          </a:r>
        </a:p>
      </dsp:txBody>
      <dsp:txXfrm>
        <a:off x="3627011" y="1709771"/>
        <a:ext cx="1046294" cy="541725"/>
      </dsp:txXfrm>
    </dsp:sp>
    <dsp:sp modelId="{0BDC12E7-30DC-41AE-895A-AF0681582A16}">
      <dsp:nvSpPr>
        <dsp:cNvPr id="0" name=""/>
        <dsp:cNvSpPr/>
      </dsp:nvSpPr>
      <dsp:spPr>
        <a:xfrm>
          <a:off x="3768338" y="2116772"/>
          <a:ext cx="1242527" cy="20925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>
              <a:latin typeface="Cambria" panose="02040503050406030204" pitchFamily="18" charset="0"/>
              <a:cs typeface="Times New Roman" panose="02020603050405020304" pitchFamily="18" charset="0"/>
            </a:rPr>
            <a:t>Test Leader/QA</a:t>
          </a:r>
        </a:p>
      </dsp:txBody>
      <dsp:txXfrm>
        <a:off x="3768338" y="2116772"/>
        <a:ext cx="1242527" cy="209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4071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7" name="Shape 1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790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41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977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2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9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59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9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3" name="Shape 1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4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65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36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24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4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6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4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400175" y="1991828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9" name="Shape 9"/>
          <p:cNvGrpSpPr/>
          <p:nvPr/>
        </p:nvGrpSpPr>
        <p:grpSpPr>
          <a:xfrm rot="10800000" flipH="1">
            <a:off x="3692754" y="38248"/>
            <a:ext cx="1758132" cy="1523096"/>
            <a:chOff x="4088875" y="1431100"/>
            <a:chExt cx="3293000" cy="2852775"/>
          </a:xfrm>
        </p:grpSpPr>
        <p:sp>
          <p:nvSpPr>
            <p:cNvPr id="10" name="Shape 1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rot="10800000" flipH="1">
            <a:off x="3602725" y="1360110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365799" y="352327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1" name="Shape 61"/>
          <p:cNvGrpSpPr/>
          <p:nvPr/>
        </p:nvGrpSpPr>
        <p:grpSpPr>
          <a:xfrm>
            <a:off x="5549154" y="1029780"/>
            <a:ext cx="404640" cy="374058"/>
            <a:chOff x="5975075" y="2327500"/>
            <a:chExt cx="420100" cy="388350"/>
          </a:xfrm>
        </p:grpSpPr>
        <p:sp>
          <p:nvSpPr>
            <p:cNvPr id="62" name="Shape 6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" name="Shape 64"/>
          <p:cNvSpPr/>
          <p:nvPr/>
        </p:nvSpPr>
        <p:spPr>
          <a:xfrm>
            <a:off x="3253021" y="113275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6" name="Shape 6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" name="Shape 74"/>
          <p:cNvGrpSpPr/>
          <p:nvPr/>
        </p:nvGrpSpPr>
        <p:grpSpPr>
          <a:xfrm>
            <a:off x="3199468" y="902958"/>
            <a:ext cx="395017" cy="403296"/>
            <a:chOff x="3951850" y="2985350"/>
            <a:chExt cx="407950" cy="416500"/>
          </a:xfrm>
        </p:grpSpPr>
        <p:sp>
          <p:nvSpPr>
            <p:cNvPr id="75" name="Shape 7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" name="Shape 79"/>
          <p:cNvGrpSpPr/>
          <p:nvPr/>
        </p:nvGrpSpPr>
        <p:grpSpPr>
          <a:xfrm rot="10800000" flipH="1">
            <a:off x="3920316" y="3981675"/>
            <a:ext cx="1303376" cy="1127987"/>
            <a:chOff x="238125" y="1431100"/>
            <a:chExt cx="3296350" cy="2852775"/>
          </a:xfrm>
        </p:grpSpPr>
        <p:sp>
          <p:nvSpPr>
            <p:cNvPr id="80" name="Shape 8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2" name="Shape 162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10800000" flipH="1">
            <a:off x="5133678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3101708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370704" y="4867761"/>
            <a:ext cx="312501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67" name="Shape 167"/>
          <p:cNvGrpSpPr/>
          <p:nvPr/>
        </p:nvGrpSpPr>
        <p:grpSpPr>
          <a:xfrm>
            <a:off x="5772009" y="4056440"/>
            <a:ext cx="573941" cy="550550"/>
            <a:chOff x="5241175" y="4959100"/>
            <a:chExt cx="539775" cy="517775"/>
          </a:xfrm>
        </p:grpSpPr>
        <p:sp>
          <p:nvSpPr>
            <p:cNvPr id="168" name="Shape 1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4" name="Shape 174"/>
          <p:cNvSpPr/>
          <p:nvPr/>
        </p:nvSpPr>
        <p:spPr>
          <a:xfrm>
            <a:off x="3429207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600"/>
            </a:lvl1pPr>
            <a:lvl2pPr rtl="0">
              <a:spcBef>
                <a:spcPts val="0"/>
              </a:spcBef>
              <a:buSzPct val="100000"/>
              <a:defRPr sz="3600"/>
            </a:lvl2pPr>
            <a:lvl3pPr rtl="0">
              <a:spcBef>
                <a:spcPts val="0"/>
              </a:spcBef>
              <a:buSzPct val="100000"/>
              <a:defRPr sz="3600"/>
            </a:lvl3pPr>
            <a:lvl4pPr rtl="0">
              <a:spcBef>
                <a:spcPts val="0"/>
              </a:spcBef>
              <a:buSzPct val="100000"/>
              <a:defRPr sz="3600"/>
            </a:lvl4pPr>
            <a:lvl5pPr rtl="0">
              <a:spcBef>
                <a:spcPts val="0"/>
              </a:spcBef>
              <a:buSzPct val="100000"/>
              <a:defRPr sz="3600"/>
            </a:lvl5pPr>
            <a:lvl6pPr rtl="0">
              <a:spcBef>
                <a:spcPts val="0"/>
              </a:spcBef>
              <a:buSzPct val="100000"/>
              <a:defRPr sz="3600"/>
            </a:lvl6pPr>
            <a:lvl7pPr rtl="0">
              <a:spcBef>
                <a:spcPts val="0"/>
              </a:spcBef>
              <a:buSzPct val="100000"/>
              <a:defRPr sz="3600"/>
            </a:lvl7pPr>
            <a:lvl8pPr rtl="0">
              <a:spcBef>
                <a:spcPts val="0"/>
              </a:spcBef>
              <a:buSzPct val="100000"/>
              <a:defRPr sz="3600"/>
            </a:lvl8pPr>
            <a:lvl9pPr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8" name="Shape 178"/>
          <p:cNvGrpSpPr/>
          <p:nvPr/>
        </p:nvGrpSpPr>
        <p:grpSpPr>
          <a:xfrm rot="10800000" flipH="1">
            <a:off x="421032" y="1677115"/>
            <a:ext cx="2064709" cy="1788689"/>
            <a:chOff x="4088875" y="1431100"/>
            <a:chExt cx="3293000" cy="2852775"/>
          </a:xfrm>
        </p:grpSpPr>
        <p:sp>
          <p:nvSpPr>
            <p:cNvPr id="179" name="Shape 17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6" name="Shape 226"/>
          <p:cNvSpPr/>
          <p:nvPr/>
        </p:nvSpPr>
        <p:spPr>
          <a:xfrm rot="10800000" flipH="1">
            <a:off x="66680" y="3135427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 rot="10800000" flipH="1">
            <a:off x="762004" y="877953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93857" y="4692804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996359" y="1070667"/>
            <a:ext cx="351204" cy="324660"/>
            <a:chOff x="5975075" y="2327500"/>
            <a:chExt cx="420100" cy="388350"/>
          </a:xfrm>
        </p:grpSpPr>
        <p:sp>
          <p:nvSpPr>
            <p:cNvPr id="231" name="Shape 23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/>
          <p:nvPr/>
        </p:nvSpPr>
        <p:spPr>
          <a:xfrm>
            <a:off x="393601" y="3346626"/>
            <a:ext cx="166060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305254" y="553855"/>
            <a:ext cx="247468" cy="392302"/>
            <a:chOff x="6718575" y="2318625"/>
            <a:chExt cx="256950" cy="407375"/>
          </a:xfrm>
        </p:grpSpPr>
        <p:sp>
          <p:nvSpPr>
            <p:cNvPr id="235" name="Shape 23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1419988" y="3634331"/>
            <a:ext cx="342882" cy="350068"/>
            <a:chOff x="3951850" y="2985350"/>
            <a:chExt cx="407950" cy="416500"/>
          </a:xfrm>
        </p:grpSpPr>
        <p:sp>
          <p:nvSpPr>
            <p:cNvPr id="244" name="Shape 24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8" name="Shape 248"/>
          <p:cNvGrpSpPr/>
          <p:nvPr/>
        </p:nvGrpSpPr>
        <p:grpSpPr>
          <a:xfrm rot="10800000" flipH="1">
            <a:off x="-88363" y="302261"/>
            <a:ext cx="1034724" cy="895486"/>
            <a:chOff x="238125" y="1431100"/>
            <a:chExt cx="3296350" cy="2852775"/>
          </a:xfrm>
        </p:grpSpPr>
        <p:sp>
          <p:nvSpPr>
            <p:cNvPr id="249" name="Shape 249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1" name="Shape 331"/>
          <p:cNvSpPr/>
          <p:nvPr/>
        </p:nvSpPr>
        <p:spPr>
          <a:xfrm rot="10800000" flipH="1">
            <a:off x="733428" y="3936027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 rot="10800000" flipH="1">
            <a:off x="738525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 rot="10800000" flipH="1">
            <a:off x="420725" y="-65225"/>
            <a:ext cx="358798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1019341" y="4167057"/>
            <a:ext cx="248073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36" name="Shape 336"/>
          <p:cNvGrpSpPr/>
          <p:nvPr/>
        </p:nvGrpSpPr>
        <p:grpSpPr>
          <a:xfrm>
            <a:off x="-50283" y="1452794"/>
            <a:ext cx="624843" cy="599376"/>
            <a:chOff x="5241175" y="4959100"/>
            <a:chExt cx="539775" cy="517775"/>
          </a:xfrm>
        </p:grpSpPr>
        <p:sp>
          <p:nvSpPr>
            <p:cNvPr id="337" name="Shape 3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3" name="Shape 343"/>
          <p:cNvSpPr/>
          <p:nvPr/>
        </p:nvSpPr>
        <p:spPr>
          <a:xfrm>
            <a:off x="47198" y="4430473"/>
            <a:ext cx="505230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1732703" y="2255125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6" name="Shape 516"/>
          <p:cNvGrpSpPr/>
          <p:nvPr/>
        </p:nvGrpSpPr>
        <p:grpSpPr>
          <a:xfrm rot="10800000" flipH="1">
            <a:off x="411205" y="245771"/>
            <a:ext cx="1322798" cy="1145959"/>
            <a:chOff x="4088875" y="1431100"/>
            <a:chExt cx="3293000" cy="2852775"/>
          </a:xfrm>
        </p:grpSpPr>
        <p:sp>
          <p:nvSpPr>
            <p:cNvPr id="517" name="Shape 517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4" name="Shape 564"/>
          <p:cNvGrpSpPr/>
          <p:nvPr/>
        </p:nvGrpSpPr>
        <p:grpSpPr>
          <a:xfrm rot="10800000" flipH="1">
            <a:off x="7663687" y="3682711"/>
            <a:ext cx="1034724" cy="895486"/>
            <a:chOff x="238125" y="1431100"/>
            <a:chExt cx="3296350" cy="2852775"/>
          </a:xfrm>
        </p:grpSpPr>
        <p:sp>
          <p:nvSpPr>
            <p:cNvPr id="565" name="Shape 565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7" name="Shape 647"/>
          <p:cNvSpPr/>
          <p:nvPr/>
        </p:nvSpPr>
        <p:spPr>
          <a:xfrm rot="10800000" flipH="1">
            <a:off x="-123822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1495428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327799" y="88924"/>
            <a:ext cx="358798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8486779" y="4230777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124823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7821352" y="2935403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8486775" y="3512174"/>
            <a:ext cx="358798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55" name="Shape 655"/>
          <p:cNvGrpSpPr/>
          <p:nvPr/>
        </p:nvGrpSpPr>
        <p:grpSpPr>
          <a:xfrm>
            <a:off x="1729783" y="61067"/>
            <a:ext cx="351204" cy="324660"/>
            <a:chOff x="5975075" y="2327500"/>
            <a:chExt cx="420100" cy="388350"/>
          </a:xfrm>
        </p:grpSpPr>
        <p:sp>
          <p:nvSpPr>
            <p:cNvPr id="656" name="Shape 65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8" name="Shape 658"/>
          <p:cNvSpPr/>
          <p:nvPr/>
        </p:nvSpPr>
        <p:spPr>
          <a:xfrm>
            <a:off x="203103" y="1270176"/>
            <a:ext cx="166060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8772692" y="4461807"/>
            <a:ext cx="248073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60" name="Shape 660"/>
          <p:cNvGrpSpPr/>
          <p:nvPr/>
        </p:nvGrpSpPr>
        <p:grpSpPr>
          <a:xfrm>
            <a:off x="7354070" y="3426717"/>
            <a:ext cx="455625" cy="437053"/>
            <a:chOff x="5241175" y="4959100"/>
            <a:chExt cx="539775" cy="517775"/>
          </a:xfrm>
        </p:grpSpPr>
        <p:sp>
          <p:nvSpPr>
            <p:cNvPr id="661" name="Shape 66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7" name="Shape 667"/>
          <p:cNvSpPr/>
          <p:nvPr/>
        </p:nvSpPr>
        <p:spPr>
          <a:xfrm>
            <a:off x="8081326" y="3153875"/>
            <a:ext cx="299950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69" name="Shape 66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335764" y="1840530"/>
            <a:ext cx="342882" cy="350068"/>
            <a:chOff x="3951850" y="2985350"/>
            <a:chExt cx="407950" cy="416500"/>
          </a:xfrm>
        </p:grpSpPr>
        <p:sp>
          <p:nvSpPr>
            <p:cNvPr id="678" name="Shape 67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Shape 1264"/>
          <p:cNvGrpSpPr/>
          <p:nvPr/>
        </p:nvGrpSpPr>
        <p:grpSpPr>
          <a:xfrm rot="10800000" flipH="1">
            <a:off x="316372" y="178887"/>
            <a:ext cx="1088336" cy="942842"/>
            <a:chOff x="4088875" y="1431100"/>
            <a:chExt cx="3293000" cy="2852775"/>
          </a:xfrm>
        </p:grpSpPr>
        <p:sp>
          <p:nvSpPr>
            <p:cNvPr id="1265" name="Shape 1265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2" name="Shape 1312"/>
          <p:cNvSpPr/>
          <p:nvPr/>
        </p:nvSpPr>
        <p:spPr>
          <a:xfrm rot="10800000" flipH="1">
            <a:off x="-123826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3" name="Shape 1313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247757" y="49692"/>
            <a:ext cx="295198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316" name="Shape 1316"/>
          <p:cNvGrpSpPr/>
          <p:nvPr/>
        </p:nvGrpSpPr>
        <p:grpSpPr>
          <a:xfrm rot="10800000" flipH="1">
            <a:off x="8218344" y="4123091"/>
            <a:ext cx="685310" cy="593091"/>
            <a:chOff x="238125" y="1431100"/>
            <a:chExt cx="3296350" cy="2852775"/>
          </a:xfrm>
        </p:grpSpPr>
        <p:sp>
          <p:nvSpPr>
            <p:cNvPr id="1317" name="Shape 1317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9" name="Shape 1399"/>
          <p:cNvSpPr/>
          <p:nvPr/>
        </p:nvSpPr>
        <p:spPr>
          <a:xfrm rot="10800000" flipH="1">
            <a:off x="8763573" y="4485980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322790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763574" y="4009885"/>
            <a:ext cx="237598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A9E72E4-9BFB-465A-97F1-CE79610CD455}" type="datetimeFigureOut">
              <a:rPr lang="en-US" smtClean="0"/>
              <a:t>16/12/2015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FCBAD4B-F634-4B84-8205-4C0135C2F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1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1732703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732703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>
            <a:spLocks noGrp="1"/>
          </p:cNvSpPr>
          <p:nvPr>
            <p:ph type="ctrTitle"/>
          </p:nvPr>
        </p:nvSpPr>
        <p:spPr>
          <a:xfrm>
            <a:off x="1371601" y="1885950"/>
            <a:ext cx="6343500" cy="137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b="1" dirty="0" smtClean="0">
                <a:solidFill>
                  <a:schemeClr val="bg1"/>
                </a:solidFill>
              </a:rPr>
              <a:t>Kary Well</a:t>
            </a:r>
            <a:br>
              <a:rPr lang="en" b="1" dirty="0" smtClean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  <a:latin typeface="Lovelo Line Bold" panose="02000000000000000000" pitchFamily="50" charset="0"/>
              </a:rPr>
              <a:t>Capstone Project Presentation</a:t>
            </a:r>
            <a:r>
              <a:rPr lang="en-US" b="1" dirty="0">
                <a:solidFill>
                  <a:schemeClr val="bg1"/>
                </a:solidFill>
                <a:latin typeface="Lovelo Line Bold" panose="02000000000000000000" pitchFamily="50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Lovelo Line Bold" panose="02000000000000000000" pitchFamily="50" charset="0"/>
              </a:rPr>
            </a:br>
            <a:r>
              <a:rPr lang="ja-JP" altLang="en-US" sz="1800" b="1" dirty="0">
                <a:solidFill>
                  <a:schemeClr val="bg1"/>
                </a:solidFill>
              </a:rPr>
              <a:t>卒業論</a:t>
            </a:r>
            <a:r>
              <a:rPr lang="ja-JP" altLang="en-US" sz="1800" b="1" dirty="0" smtClean="0">
                <a:solidFill>
                  <a:schemeClr val="bg1"/>
                </a:solidFill>
              </a:rPr>
              <a:t>文プ</a:t>
            </a:r>
            <a:r>
              <a:rPr lang="ja-JP" altLang="en-US" sz="1800" b="1" dirty="0">
                <a:solidFill>
                  <a:schemeClr val="bg1"/>
                </a:solidFill>
              </a:rPr>
              <a:t>レゼンテーション</a:t>
            </a:r>
            <a:endParaRPr lang="en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0" y="5969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Project Mangement 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プロジェクト管</a:t>
            </a:r>
            <a:r>
              <a:rPr lang="ja-JP" altLang="en-US" sz="2000" dirty="0" smtClean="0">
                <a:solidFill>
                  <a:schemeClr val="bg1"/>
                </a:solidFill>
                <a:latin typeface="Muli"/>
              </a:rPr>
              <a:t>理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186082" y="2042462"/>
            <a:ext cx="0" cy="2510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76576" y="1962150"/>
            <a:ext cx="27095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2.1. Software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Process Model</a:t>
            </a:r>
            <a:endParaRPr lang="en-US" dirty="0">
              <a:latin typeface="Cambria" panose="02040503050406030204" pitchFamily="18" charset="0"/>
            </a:endParaRPr>
          </a:p>
          <a:p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ソ</a:t>
            </a:r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フトウェ アプロセス モデ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ル</a:t>
            </a:r>
            <a:endParaRPr lang="en-US" altLang="ja-JP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2.2.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Organization</a:t>
            </a:r>
          </a:p>
          <a:p>
            <a:pPr lvl="0"/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プロジェクト組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織</a:t>
            </a:r>
            <a:endParaRPr lang="en-US" altLang="ja-JP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2.3. 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endParaRPr lang="en-US" altLang="ja-JP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2.4. Objectives &amp; deliverables</a:t>
            </a: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目標 と 成果物</a:t>
            </a:r>
            <a:endParaRPr lang="en-US" dirty="0"/>
          </a:p>
          <a:p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1962149"/>
            <a:ext cx="28574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2.5.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ツールと インフラストラクチ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ャ</a:t>
            </a:r>
            <a:endParaRPr lang="en-US" altLang="ja-JP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2.6. 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Risks  management</a:t>
            </a: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リスク管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2.7.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Configuration 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</a:t>
            </a: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コンフィグレーション管</a:t>
            </a:r>
            <a:r>
              <a:rPr lang="ja-JP" altLang="en-US" b="1" dirty="0" smtClean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endParaRPr lang="en-US" altLang="ja-JP" b="1" dirty="0" smtClean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2.8. Communication management</a:t>
            </a:r>
          </a:p>
          <a:p>
            <a:r>
              <a:rPr lang="ja-JP" altLang="en-US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コミュニケーション管理</a:t>
            </a: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7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2.1 Software Process Model - </a:t>
            </a:r>
            <a:r>
              <a:rPr lang="ja-JP" altLang="en-US" sz="2400" dirty="0" smtClean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ソフトウェアプロセスモデル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iterative-model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52228" y="1114962"/>
            <a:ext cx="3965733" cy="36665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114417" y="976733"/>
            <a:ext cx="4827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Some main functions can be developed early &amp; quickly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More flexible - Easy &amp; less costly to change if having.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Testing and debugging during smaller iteration is easy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Iterations may be run simultaneously. A design team starts the next iteration while the current one is under test	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The project team learns from first iterations and may use best practices and experiences in next iterations</a:t>
            </a:r>
          </a:p>
          <a:p>
            <a:pPr marL="285750" lvl="0" indent="-285750" algn="just" fontAlgn="base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Easier to manage risk because risky pieces are identified and handled during its iteration.</a:t>
            </a:r>
          </a:p>
          <a:p>
            <a:pPr algn="just"/>
            <a:endParaRPr 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2.2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Project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Organization - </a:t>
            </a:r>
            <a:r>
              <a:rPr lang="ja-JP" altLang="en-US" sz="2400" dirty="0" smtClean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ロジェクト組織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5400" y="1352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23814812"/>
              </p:ext>
            </p:extLst>
          </p:nvPr>
        </p:nvGraphicFramePr>
        <p:xfrm>
          <a:off x="1295400" y="1352550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2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2.3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Schedule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- 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プロジェクト計画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648" y="938884"/>
            <a:ext cx="8819774" cy="41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9" y="911859"/>
            <a:ext cx="4217752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67" y="911859"/>
            <a:ext cx="4217755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ea typeface="+mj-ea"/>
                <a:cs typeface="Times New Roman" panose="02020603050405020304" pitchFamily="18" charset="0"/>
              </a:rPr>
              <a:t>2.4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Milestones &amp;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deliverables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マイルストーンズ</a:t>
            </a:r>
            <a:r>
              <a:rPr lang="ja-JP" altLang="en-US" sz="2400" dirty="0" smtClean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と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成果物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" y="911859"/>
            <a:ext cx="4460529" cy="409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40" y="911859"/>
            <a:ext cx="3980952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2.5 T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ools &amp;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Infrastructure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 </a:t>
            </a:r>
            <a:r>
              <a:rPr lang="ja-JP" altLang="en-US" sz="2400" dirty="0" smtClean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ツ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ールと インフラストラクチャ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006" y="91185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Tools</a:t>
            </a:r>
            <a:endParaRPr lang="en-US" sz="16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158" y="1306088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project management</a:t>
            </a:r>
            <a:endParaRPr lang="en-US" sz="1600" dirty="0">
              <a:latin typeface="Cambria" panose="02040503050406030204" pitchFamily="18" charset="0"/>
            </a:endParaRPr>
          </a:p>
        </p:txBody>
      </p:sp>
      <p:sp>
        <p:nvSpPr>
          <p:cNvPr id="24" name="TextBox 5"/>
          <p:cNvSpPr txBox="1"/>
          <p:nvPr/>
        </p:nvSpPr>
        <p:spPr>
          <a:xfrm>
            <a:off x="369495" y="31851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2626087" y="45115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gAdmin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4033520" y="453533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376211" y="451155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6636537" y="453533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Point 2013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56" y="3523675"/>
            <a:ext cx="781408" cy="8062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91" y="3583805"/>
            <a:ext cx="723636" cy="7236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421" y="3627493"/>
            <a:ext cx="796115" cy="7961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94" y="3565679"/>
            <a:ext cx="919743" cy="9197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5" y="3617946"/>
            <a:ext cx="749594" cy="686069"/>
          </a:xfrm>
          <a:prstGeom prst="rect">
            <a:avLst/>
          </a:prstGeom>
        </p:spPr>
      </p:pic>
      <p:sp>
        <p:nvSpPr>
          <p:cNvPr id="27" name="TextBox 5"/>
          <p:cNvSpPr txBox="1"/>
          <p:nvPr/>
        </p:nvSpPr>
        <p:spPr>
          <a:xfrm>
            <a:off x="1231606" y="451302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WebStorm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006" y="3185121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Tools for developing</a:t>
            </a:r>
            <a:endParaRPr lang="en-US" sz="1600" dirty="0">
              <a:latin typeface="Cambria" panose="0204050305040603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95400" y="1852717"/>
            <a:ext cx="7243896" cy="1380990"/>
            <a:chOff x="233869" y="1812404"/>
            <a:chExt cx="7243896" cy="1380990"/>
          </a:xfrm>
        </p:grpSpPr>
        <p:sp>
          <p:nvSpPr>
            <p:cNvPr id="31" name="TextBox 5"/>
            <p:cNvSpPr txBox="1"/>
            <p:nvPr/>
          </p:nvSpPr>
          <p:spPr>
            <a:xfrm>
              <a:off x="1628350" y="2800279"/>
              <a:ext cx="1211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Word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5"/>
            <p:cNvSpPr txBox="1"/>
            <p:nvPr/>
          </p:nvSpPr>
          <p:spPr>
            <a:xfrm>
              <a:off x="3035783" y="2824062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Excel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22"/>
            <p:cNvSpPr txBox="1"/>
            <p:nvPr/>
          </p:nvSpPr>
          <p:spPr>
            <a:xfrm>
              <a:off x="4378474" y="2800279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23"/>
            <p:cNvSpPr txBox="1"/>
            <p:nvPr/>
          </p:nvSpPr>
          <p:spPr>
            <a:xfrm>
              <a:off x="5638800" y="2824062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Point 2013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88" y="1812404"/>
              <a:ext cx="806271" cy="8062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918" y="1872534"/>
              <a:ext cx="730508" cy="7236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684" y="1812404"/>
              <a:ext cx="796115" cy="100375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057" y="1812404"/>
              <a:ext cx="919743" cy="100375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18" y="1876639"/>
              <a:ext cx="749594" cy="746142"/>
            </a:xfrm>
            <a:prstGeom prst="rect">
              <a:avLst/>
            </a:prstGeom>
          </p:spPr>
        </p:pic>
        <p:sp>
          <p:nvSpPr>
            <p:cNvPr id="40" name="TextBox 5"/>
            <p:cNvSpPr txBox="1"/>
            <p:nvPr/>
          </p:nvSpPr>
          <p:spPr>
            <a:xfrm>
              <a:off x="233869" y="2801752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SourceTree</a:t>
              </a:r>
              <a:endPara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6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15170" y="177651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2.6. Risks 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 -</a:t>
            </a:r>
            <a:r>
              <a:rPr lang="ja-JP" altLang="en-US" sz="2400" dirty="0">
                <a:solidFill>
                  <a:schemeClr val="bg1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リスク管理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8" y="911859"/>
            <a:ext cx="4370152" cy="4098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2" y="911859"/>
            <a:ext cx="4360100" cy="40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0" y="596914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4. </a:t>
            </a: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Software Design </a:t>
            </a:r>
            <a:r>
              <a:rPr lang="en" dirty="0" smtClean="0">
                <a:solidFill>
                  <a:schemeClr val="bg1"/>
                </a:solidFill>
              </a:rPr>
              <a:t/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ソフトウェ</a:t>
            </a:r>
            <a:r>
              <a:rPr lang="ja-JP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ア設計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186082" y="2042462"/>
            <a:ext cx="0" cy="2510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286000" y="1962149"/>
            <a:ext cx="304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Reason</a:t>
            </a:r>
            <a:endParaRPr lang="en-US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</a:t>
            </a:r>
            <a:r>
              <a:rPr lang="ja-JP" altLang="ja-JP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endParaRPr lang="en-US" altLang="ja-JP" b="1" dirty="0" smtClean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 smtClean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4.2.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Representation</a:t>
            </a:r>
            <a:endParaRPr lang="en-US" b="1" dirty="0" smtClean="0">
              <a:solidFill>
                <a:srgbClr val="00206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ja-JP" altLang="en-US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アーキテクチャ表</a:t>
            </a:r>
            <a:r>
              <a:rPr lang="ja-JP" altLang="en-US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現</a:t>
            </a:r>
            <a:endParaRPr lang="en-US" altLang="ja-JP" b="1" dirty="0" smtClean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Design</a:t>
            </a:r>
          </a:p>
          <a:p>
            <a:r>
              <a:rPr lang="ja-JP" altLang="en-US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データベース設計</a:t>
            </a:r>
            <a:endParaRPr lang="en-US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1962149"/>
            <a:ext cx="2857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</a:t>
            </a:r>
            <a:endParaRPr lang="en-US" b="1" dirty="0">
              <a:solidFill>
                <a:srgbClr val="00206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画面の設計</a:t>
            </a:r>
            <a:endParaRPr lang="en-US" altLang="ja-JP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b="1" dirty="0">
              <a:solidFill>
                <a:srgbClr val="002060"/>
              </a:solidFill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4.5</a:t>
            </a:r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ja-JP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</a:t>
            </a:r>
          </a:p>
          <a:p>
            <a:r>
              <a:rPr lang="ja-JP" altLang="en-US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クラス図</a:t>
            </a:r>
            <a:endParaRPr lang="en-US" altLang="ja-JP" b="1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4.6</a:t>
            </a:r>
            <a:r>
              <a:rPr lang="en-US" b="1" dirty="0" smtClean="0">
                <a:solidFill>
                  <a:srgbClr val="00206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ja-JP" b="1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Sequence Diagram</a:t>
            </a:r>
            <a:endParaRPr lang="en-US" altLang="ja-JP" b="1" dirty="0">
              <a:solidFill>
                <a:srgbClr val="00206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ja-JP" altLang="en-US" b="1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シーケンス</a:t>
            </a:r>
            <a:r>
              <a:rPr lang="ja-JP" altLang="en-US" b="1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図</a:t>
            </a:r>
            <a:endParaRPr lang="en-US" altLang="ja-JP" b="1" dirty="0" smtClean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8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4.1.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</a:t>
            </a:r>
            <a:r>
              <a:rPr lang="en-US" sz="24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67245"/>
            <a:ext cx="5943600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Mobile application</a:t>
            </a:r>
          </a:p>
          <a:p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Because we want to create an application that build once but run on many platform mobile (IOS, Android...). Therefore we choose the IONIC framework to create a hybrid application.  This framework uses Angular which allows us easy to develop application following MVC model. </a:t>
            </a:r>
          </a:p>
          <a:p>
            <a:r>
              <a:rPr lang="en-US" dirty="0"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10" name="Picture 9" descr="lang_010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2876550"/>
            <a:ext cx="4296410" cy="1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FPT\Downloads\button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361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418"/>
          <p:cNvSpPr txBox="1">
            <a:spLocks/>
          </p:cNvSpPr>
          <p:nvPr/>
        </p:nvSpPr>
        <p:spPr>
          <a:xfrm>
            <a:off x="1143000" y="115886"/>
            <a:ext cx="3962400" cy="550863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200" dirty="0" smtClean="0">
                <a:solidFill>
                  <a:schemeClr val="bg1"/>
                </a:solidFill>
                <a:latin typeface="Nixie One"/>
              </a:rPr>
              <a:t>About Us</a:t>
            </a:r>
            <a:endParaRPr lang="en" sz="3200" dirty="0">
              <a:solidFill>
                <a:schemeClr val="bg1"/>
              </a:solidFill>
              <a:latin typeface="Nixie One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65649"/>
              </p:ext>
            </p:extLst>
          </p:nvPr>
        </p:nvGraphicFramePr>
        <p:xfrm>
          <a:off x="2057400" y="666749"/>
          <a:ext cx="6096000" cy="7040880"/>
        </p:xfrm>
        <a:graphic>
          <a:graphicData uri="http://schemas.openxmlformats.org/drawingml/2006/table">
            <a:tbl>
              <a:tblPr firstRow="1" bandRow="1">
                <a:tableStyleId>{2F211B42-280A-4C8E-82EB-F670E937DF29}</a:tableStyleId>
              </a:tblPr>
              <a:tblGrid>
                <a:gridCol w="2050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45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Supervisor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Roke1984" pitchFamily="50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bg1"/>
                          </a:solidFill>
                        </a:rPr>
                        <a:t>指導教員</a:t>
                      </a:r>
                      <a:endParaRPr lang="en-US" altLang="ja-JP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800" kern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Muli"/>
                          <a:ea typeface="Muli"/>
                          <a:cs typeface="Muli"/>
                          <a:sym typeface="Arial"/>
                          <a:rtl val="0"/>
                        </a:rPr>
                        <a:t>Team member </a:t>
                      </a:r>
                      <a:r>
                        <a:rPr lang="en-US" sz="1600" kern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	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kern="0" dirty="0" smtClean="0">
                          <a:solidFill>
                            <a:schemeClr val="bg1"/>
                          </a:solidFill>
                          <a:latin typeface="News Cycle" panose="02000803000000000000" pitchFamily="2" charset="2"/>
                        </a:rPr>
                        <a:t>チームメンバー 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Lecturer</a:t>
                      </a: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 TRAN BINH DUONG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0" cap="none" baseline="0" dirty="0" smtClean="0">
                        <a:solidFill>
                          <a:schemeClr val="bg1"/>
                        </a:solidFill>
                        <a:latin typeface="Exo" panose="02000603000000000000" pitchFamily="50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LE VAN QUY HOANG  –  SE90184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TRAN DINH HOANG HUY – SE90201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NGUYEN KHAC HOANG – SE02564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NGUYEN VAN QUYEN - SE02884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KIEU CAO KHANH – SE02960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cap="none" baseline="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NGUYEN THI HONG NHUNG – SE02437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20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457814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5421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HoangLVQ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15" name="Picture 14" descr="11924736_995265900494876_842097123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1" y="1057275"/>
            <a:ext cx="1311639" cy="16668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1" name="TextBox 20"/>
          <p:cNvSpPr txBox="1"/>
          <p:nvPr/>
        </p:nvSpPr>
        <p:spPr>
          <a:xfrm>
            <a:off x="1973188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HuyTDH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0955" y="4619126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HoangNK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4510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QuyenNV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99837" y="4630638"/>
            <a:ext cx="1219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KhanhKC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4255" y="4654776"/>
            <a:ext cx="1281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 smtClean="0">
                <a:solidFill>
                  <a:schemeClr val="bg1"/>
                </a:solidFill>
                <a:latin typeface="Exo" panose="02000603000000000000" pitchFamily="50" charset="0"/>
                <a:ea typeface="+mn-ea"/>
                <a:cs typeface="+mn-cs"/>
              </a:rPr>
              <a:t>NhungNTH</a:t>
            </a:r>
            <a:endParaRPr lang="en-US" sz="1600" dirty="0">
              <a:solidFill>
                <a:schemeClr val="bg1"/>
              </a:solidFill>
              <a:latin typeface="Exo" panose="02000603000000000000" pitchFamily="50" charset="0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90" y="3178908"/>
            <a:ext cx="1228782" cy="1308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06" y="3178908"/>
            <a:ext cx="1109941" cy="13030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00" y="3178908"/>
            <a:ext cx="1217853" cy="1289442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37" y="3201618"/>
            <a:ext cx="1218359" cy="1288743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25" y="3201618"/>
            <a:ext cx="1218359" cy="1273022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50" y="3201618"/>
            <a:ext cx="1201098" cy="1273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4.1.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Technology and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Reason</a:t>
            </a:r>
            <a:r>
              <a:rPr lang="en-US" sz="2400" dirty="0" smtClean="0">
                <a:solidFill>
                  <a:srgbClr val="00206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テクノロジーと</a:t>
            </a:r>
            <a:r>
              <a:rPr lang="ja-JP" altLang="ja-JP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理由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1022" y="1183959"/>
            <a:ext cx="5532578" cy="289250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 algn="just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Web </a:t>
            </a:r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application</a:t>
            </a:r>
            <a:r>
              <a:rPr lang="en-US" dirty="0">
                <a:latin typeface="Cambria" panose="02040503050406030204" pitchFamily="18" charset="0"/>
              </a:rPr>
              <a:t> </a:t>
            </a:r>
            <a:r>
              <a:rPr lang="en-US" dirty="0" smtClean="0">
                <a:latin typeface="Cambria" panose="02040503050406030204" pitchFamily="18" charset="0"/>
              </a:rPr>
              <a:t>: </a:t>
            </a:r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</a:rPr>
              <a:t>N-layers model</a:t>
            </a:r>
          </a:p>
          <a:p>
            <a:pPr lvl="0" algn="just"/>
            <a:endParaRPr lang="en-US" dirty="0" smtClean="0">
              <a:latin typeface="Cambria" panose="02040503050406030204" pitchFamily="18" charset="0"/>
            </a:endParaRPr>
          </a:p>
          <a:p>
            <a:pPr algn="just"/>
            <a:r>
              <a:rPr lang="en-US" dirty="0">
                <a:latin typeface="Cambria" panose="02040503050406030204" pitchFamily="18" charset="0"/>
              </a:rPr>
              <a:t>The benefits of N-layer model</a:t>
            </a:r>
            <a:r>
              <a:rPr lang="en-US" dirty="0" smtClean="0">
                <a:latin typeface="Cambria" panose="02040503050406030204" pitchFamily="18" charset="0"/>
              </a:rPr>
              <a:t>:</a:t>
            </a:r>
            <a:r>
              <a:rPr lang="en-US" dirty="0">
                <a:latin typeface="Cambria" panose="02040503050406030204" pitchFamily="18" charset="0"/>
              </a:rPr>
              <a:t> 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Other applications will be able to reuse the functionality exposed by layers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maintenance of  application is easier because of the low coupling between layers.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It's easy to distribute layers over multiple physical tiers. This can make a very good impact on application by improving performance (sometimes), scalability and fault tolerance.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Layers make your application more testable.</a:t>
            </a:r>
          </a:p>
          <a:p>
            <a:pPr algn="just"/>
            <a:r>
              <a:rPr lang="en-US" dirty="0" smtClean="0"/>
              <a:t> </a:t>
            </a:r>
            <a:endParaRPr lang="en-US" dirty="0"/>
          </a:p>
          <a:p>
            <a:pPr algn="just"/>
            <a:r>
              <a:rPr lang="en-US" dirty="0">
                <a:latin typeface="Cambria" panose="02040503050406030204" pitchFamily="18" charset="0"/>
              </a:rPr>
              <a:t> </a:t>
            </a:r>
          </a:p>
        </p:txBody>
      </p:sp>
      <p:pic>
        <p:nvPicPr>
          <p:cNvPr id="7" name="Picture 6" descr="3tier_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833" y="1215858"/>
            <a:ext cx="2676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Representation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8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7" y="1531324"/>
            <a:ext cx="704071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43600" y="4476750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>
                <a:latin typeface="Cambria" panose="02040503050406030204" pitchFamily="18" charset="0"/>
              </a:rPr>
              <a:t>Overview of </a:t>
            </a:r>
            <a:r>
              <a:rPr lang="en-US" i="1" dirty="0" err="1">
                <a:latin typeface="Cambria" panose="02040503050406030204" pitchFamily="18" charset="0"/>
              </a:rPr>
              <a:t>Karywell</a:t>
            </a:r>
            <a:r>
              <a:rPr lang="en-US" i="1" dirty="0">
                <a:latin typeface="Cambria" panose="02040503050406030204" pitchFamily="18" charset="0"/>
              </a:rPr>
              <a:t> system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lvl="0"/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4.2.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Architectural Representation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ア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ーキテクチャ表現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D:\Users\hoanglvq\Documents\Capstone project\Develop\Users\HoangLVQ\SAD\SD\KW_Component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90925"/>
            <a:ext cx="4848225" cy="40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487462" y="4802830"/>
            <a:ext cx="2656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i="1" dirty="0"/>
              <a:t>Component Diagram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4.3.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Database </a:t>
            </a:r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デ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ータベース設計</a:t>
            </a:r>
            <a:endParaRPr lang="en-US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89" y="979846"/>
            <a:ext cx="6208665" cy="40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4.4.1. </a:t>
            </a:r>
            <a:r>
              <a:rPr lang="en-US" altLang="ja-JP" sz="20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35792"/>
            <a:ext cx="5726383" cy="36480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486400" y="4676164"/>
            <a:ext cx="19707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Mobile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1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4.4.1. </a:t>
            </a:r>
            <a:r>
              <a:rPr lang="en-US" altLang="ja-JP" sz="20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Flow - 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流れ</a:t>
            </a:r>
            <a:endParaRPr lang="en-US" altLang="ja-JP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6615"/>
            <a:ext cx="4069630" cy="320469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81200" y="461063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9570" y="1434953"/>
            <a:ext cx="4175852" cy="31756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248400" y="4557467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Client-web for Admin Screen Flow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6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4.4.2. </a:t>
            </a:r>
            <a:r>
              <a:rPr lang="en-US" altLang="ja-JP" sz="20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57800" y="4597209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Mobile Application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54987"/>
            <a:ext cx="1866265" cy="325564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9" y="1355622"/>
            <a:ext cx="1837690" cy="325501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62" y="1354987"/>
            <a:ext cx="1828800" cy="324612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55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4.4.2. </a:t>
            </a:r>
            <a:r>
              <a:rPr lang="en-US" altLang="ja-JP" sz="20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91200" y="445966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Admin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28750"/>
            <a:ext cx="6400800" cy="304642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9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面の設計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9940" y="915846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4.4.2. </a:t>
            </a:r>
            <a:r>
              <a:rPr lang="en-US" altLang="ja-JP" sz="20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</a:t>
            </a:r>
            <a:r>
              <a:rPr lang="en-US" altLang="ja-JP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Design - 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画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ja-JP" altLang="en-US" sz="20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設計</a:t>
            </a:r>
            <a:endParaRPr lang="en-US" altLang="ja-JP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77997" y="4664106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Screen of Client-Web for Store</a:t>
            </a:r>
            <a:endParaRPr lang="en-US" sz="1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"/>
          <a:stretch/>
        </p:blipFill>
        <p:spPr bwMode="auto">
          <a:xfrm>
            <a:off x="1828800" y="1333531"/>
            <a:ext cx="5857875" cy="3330575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101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 descr="E:\3S\Develop\Users\HuyTDH\SAD\PNG\KW_DD_HuyTDH_ver1.0\DD_CD_002 Angular Modul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4332"/>
            <a:ext cx="5943600" cy="3950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678222" y="468630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Angular Module</a:t>
            </a:r>
          </a:p>
        </p:txBody>
      </p:sp>
    </p:spTree>
    <p:extLst>
      <p:ext uri="{BB962C8B-B14F-4D97-AF65-F5344CB8AC3E}">
        <p14:creationId xmlns:p14="http://schemas.microsoft.com/office/powerpoint/2010/main" val="7814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>
                <a:solidFill>
                  <a:schemeClr val="bg1"/>
                </a:solidFill>
              </a:rPr>
              <a:t>Outlines -</a:t>
            </a:r>
            <a:r>
              <a:rPr lang="ja-JP" altLang="en-US" sz="3200" dirty="0">
                <a:solidFill>
                  <a:schemeClr val="bg1"/>
                </a:solidFill>
                <a:latin typeface="Sketch Gothic" panose="02000506040000020004" pitchFamily="50" charset="0"/>
              </a:rPr>
              <a:t>アウトライン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FPT\Downloads\paper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400053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411"/>
          <p:cNvSpPr txBox="1"/>
          <p:nvPr/>
        </p:nvSpPr>
        <p:spPr>
          <a:xfrm>
            <a:off x="1794164" y="116040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AutoNum type="romanUcPeriod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Introduction</a:t>
            </a:r>
            <a:endParaRPr lang="en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導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入</a:t>
            </a:r>
            <a:endParaRPr lang="en" sz="1300" dirty="0">
              <a:solidFill>
                <a:schemeClr val="bg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II.   Project Management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プ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ロジェクト管理</a:t>
            </a:r>
            <a:endParaRPr lang="en" sz="1300" dirty="0">
              <a:solidFill>
                <a:schemeClr val="bg1"/>
              </a:solidFill>
              <a:latin typeface="Muli"/>
              <a:sym typeface="Muli"/>
            </a:endParaRPr>
          </a:p>
          <a:p>
            <a:pPr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III.  Software Requirement Specification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プ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ロジェクト管理</a:t>
            </a:r>
            <a:endParaRPr lang="en-US" altLang="ja-JP" sz="1300" dirty="0">
              <a:solidFill>
                <a:schemeClr val="bg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IV.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Software Design Description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ソ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フトウェア要求仕様</a:t>
            </a:r>
            <a:endParaRPr lang="en-US" altLang="ja-JP" sz="1300" dirty="0">
              <a:solidFill>
                <a:schemeClr val="bg1"/>
              </a:solidFill>
              <a:latin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V.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Quality Control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品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質管理</a:t>
            </a:r>
            <a:endParaRPr lang="en-US" altLang="ja-JP" sz="1300" dirty="0">
              <a:solidFill>
                <a:schemeClr val="bg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Shape 1411"/>
          <p:cNvSpPr txBox="1"/>
          <p:nvPr/>
        </p:nvSpPr>
        <p:spPr>
          <a:xfrm>
            <a:off x="5261264" y="1179450"/>
            <a:ext cx="3467100" cy="39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ja-JP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VI.  </a:t>
            </a: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  Project Result</a:t>
            </a:r>
            <a:endParaRPr lang="ja-JP" altLang="en-US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プ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ロジェクト結果</a:t>
            </a:r>
            <a:endParaRPr lang="en" sz="1300" dirty="0">
              <a:solidFill>
                <a:schemeClr val="bg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VII.   Demo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デ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モ</a:t>
            </a:r>
            <a:endParaRPr lang="en" sz="1300" dirty="0">
              <a:solidFill>
                <a:schemeClr val="bg1"/>
              </a:solidFill>
              <a:latin typeface="Muli"/>
              <a:sym typeface="Muli"/>
            </a:endParaRPr>
          </a:p>
          <a:p>
            <a:pPr lvl="0" rtl="0">
              <a:spcBef>
                <a:spcPts val="600"/>
              </a:spcBef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VIII.  Q &amp; A</a:t>
            </a:r>
          </a:p>
          <a:p>
            <a:pPr>
              <a:spcBef>
                <a:spcPts val="600"/>
              </a:spcBef>
            </a:pPr>
            <a:r>
              <a:rPr lang="ja-JP" altLang="en-US" sz="1300" dirty="0" smtClean="0">
                <a:solidFill>
                  <a:schemeClr val="bg1"/>
                </a:solidFill>
                <a:latin typeface="Muli"/>
              </a:rPr>
              <a:t>         質</a:t>
            </a:r>
            <a:r>
              <a:rPr lang="ja-JP" altLang="en-US" sz="1300" dirty="0">
                <a:solidFill>
                  <a:schemeClr val="bg1"/>
                </a:solidFill>
                <a:latin typeface="Muli"/>
              </a:rPr>
              <a:t>問と回答</a:t>
            </a:r>
            <a:endParaRPr lang="en-US" sz="13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05401" y="1047751"/>
            <a:ext cx="0" cy="3505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97005" y="43243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358192"/>
            <a:ext cx="4549268" cy="2985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358193"/>
            <a:ext cx="3980183" cy="298565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43000" y="430618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Admin</a:t>
            </a:r>
          </a:p>
        </p:txBody>
      </p:sp>
    </p:spTree>
    <p:extLst>
      <p:ext uri="{BB962C8B-B14F-4D97-AF65-F5344CB8AC3E}">
        <p14:creationId xmlns:p14="http://schemas.microsoft.com/office/powerpoint/2010/main" val="40877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106462" y="3988782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Store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35" y="1713261"/>
            <a:ext cx="4549268" cy="22600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713260"/>
            <a:ext cx="3980183" cy="22755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192252" y="3973277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Store</a:t>
            </a:r>
          </a:p>
        </p:txBody>
      </p:sp>
    </p:spTree>
    <p:extLst>
      <p:ext uri="{BB962C8B-B14F-4D97-AF65-F5344CB8AC3E}">
        <p14:creationId xmlns:p14="http://schemas.microsoft.com/office/powerpoint/2010/main" val="30641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06462" y="4230258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Service for Shipper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83" y="1471779"/>
            <a:ext cx="4549268" cy="2758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" y="1471779"/>
            <a:ext cx="3980183" cy="275847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050847" y="4230258"/>
            <a:ext cx="3230483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Controller for Shipper</a:t>
            </a:r>
          </a:p>
        </p:txBody>
      </p:sp>
    </p:spTree>
    <p:extLst>
      <p:ext uri="{BB962C8B-B14F-4D97-AF65-F5344CB8AC3E}">
        <p14:creationId xmlns:p14="http://schemas.microsoft.com/office/powerpoint/2010/main" val="1901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4.5. Class Diagram - </a:t>
            </a:r>
            <a:r>
              <a:rPr lang="ja-JP" altLang="en-US" sz="2400" dirty="0" smtClean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ク</a:t>
            </a:r>
            <a:r>
              <a:rPr lang="ja-JP" altLang="en-US" sz="2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ラス図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 descr="E:\3S\Develop\Users\HuyTDH\SAD\PNG\KW_DD_HuyTDH_ver1.0\DD_CD_001_Serv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86295"/>
            <a:ext cx="6477000" cy="359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106462" y="4400550"/>
            <a:ext cx="3037538" cy="457200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 Diagram of Server</a:t>
            </a:r>
          </a:p>
        </p:txBody>
      </p:sp>
    </p:spTree>
    <p:extLst>
      <p:ext uri="{BB962C8B-B14F-4D97-AF65-F5344CB8AC3E}">
        <p14:creationId xmlns:p14="http://schemas.microsoft.com/office/powerpoint/2010/main" val="42068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552624" y="1751581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Cambria" panose="02040503050406030204" pitchFamily="18" charset="0"/>
              </a:rPr>
              <a:t>6</a:t>
            </a:r>
            <a:r>
              <a:rPr lang="en" dirty="0" smtClean="0">
                <a:solidFill>
                  <a:schemeClr val="bg1"/>
                </a:solidFill>
                <a:latin typeface="Cambria" panose="02040503050406030204" pitchFamily="18" charset="0"/>
              </a:rPr>
              <a:t>. </a:t>
            </a:r>
            <a:r>
              <a:rPr lang="en-US" altLang="ja-JP" b="1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Result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プロジェクト結</a:t>
            </a:r>
            <a:r>
              <a:rPr lang="ja-JP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962149"/>
            <a:ext cx="2857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9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11022" y="285750"/>
            <a:ext cx="8534400" cy="900545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6. </a:t>
            </a:r>
            <a:r>
              <a:rPr lang="en-US" altLang="ja-JP" sz="2400" dirty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</a:t>
            </a:r>
            <a:r>
              <a:rPr lang="en-US" altLang="ja-JP" sz="24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Result - </a:t>
            </a:r>
            <a:r>
              <a:rPr lang="ja-JP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プ</a:t>
            </a:r>
            <a:r>
              <a:rPr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ロジェクト結</a:t>
            </a:r>
            <a:r>
              <a:rPr lang="ja-JP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果</a:t>
            </a:r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1150" y="1089240"/>
            <a:ext cx="5396060" cy="622123"/>
          </a:xfrm>
          <a:prstGeom prst="rect">
            <a:avLst/>
          </a:prstGeom>
        </p:spPr>
        <p:txBody>
          <a:bodyPr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Summary</a:t>
            </a:r>
            <a:endParaRPr lang="en-US" altLang="ja-JP" sz="20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3180" y="1481610"/>
            <a:ext cx="594102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Lesson Learn:</a:t>
            </a:r>
            <a:endParaRPr lang="en-US" sz="1600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Apply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all knowledge and skills that we have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studied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skills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: teamwork,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document writing, project management, communication, planning, resolving conflict.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Technical: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AngularJS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NodeJS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, Ionic Framework, </a:t>
            </a:r>
            <a:r>
              <a:rPr lang="en-US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PostgreSQL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Future Work: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Develop more functions: pay fee via banking service, stock management, API for store,…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</a:rPr>
              <a:t>Improve infrastructure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and quality of product</a:t>
            </a:r>
            <a:endParaRPr lang="en-US" b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lvl="0"/>
            <a:endParaRPr lang="en-US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342900" lvl="0" indent="-342900">
              <a:buFont typeface="Arial" pitchFamily="34" charset="0"/>
              <a:buChar char="•"/>
            </a:pPr>
            <a:endParaRPr lang="en-US" dirty="0" smtClean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dirty="0" smtClean="0">
                <a:solidFill>
                  <a:schemeClr val="bg1"/>
                </a:solidFill>
                <a:latin typeface="Muli"/>
              </a:rPr>
              <a:t>Risk Management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ja-JP" sz="2000" dirty="0">
                <a:solidFill>
                  <a:schemeClr val="bg1"/>
                </a:solidFill>
                <a:latin typeface="Muli"/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リスク管理</a:t>
            </a:r>
            <a:r>
              <a:rPr lang="en-US" altLang="ja-JP" sz="2000" dirty="0">
                <a:solidFill>
                  <a:schemeClr val="bg1"/>
                </a:solidFill>
                <a:latin typeface="Muli"/>
              </a:rPr>
              <a:t>)</a:t>
            </a:r>
            <a:endParaRPr sz="2000" dirty="0">
              <a:solidFill>
                <a:schemeClr val="bg1"/>
              </a:solidFill>
              <a:latin typeface="Muli"/>
              <a:sym typeface="Mul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35" y="173701"/>
            <a:ext cx="555073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Quality Management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品質管理</a:t>
            </a:r>
            <a:endParaRPr sz="2000" dirty="0">
              <a:solidFill>
                <a:schemeClr val="bg1"/>
              </a:solidFill>
              <a:latin typeface="Muli"/>
              <a:sym typeface="Mul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560" y="1880741"/>
            <a:ext cx="27574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Meet deadline</a:t>
            </a:r>
            <a:endParaRPr lang="en-US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締め切りに間に合うタスク計画</a:t>
            </a:r>
            <a:endParaRPr lang="en-US" altLang="ja-JP" sz="1200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altLang="ja-JP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Every document must be reviewed </a:t>
            </a:r>
          </a:p>
          <a:p>
            <a:pPr lvl="1" algn="ctr"/>
            <a:r>
              <a:rPr lang="en-US" altLang="ja-JP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by checklist before deliver</a:t>
            </a: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5487" y="1882218"/>
            <a:ext cx="801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Review</a:t>
            </a:r>
          </a:p>
          <a:p>
            <a:pPr lvl="1" algn="ctr"/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レビュー</a:t>
            </a:r>
            <a:endParaRPr lang="en-US" altLang="ja-JP" sz="1200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2057" y="1696075"/>
            <a:ext cx="185178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Test</a:t>
            </a:r>
          </a:p>
          <a:p>
            <a:pPr lvl="1" algn="ctr"/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テス</a:t>
            </a:r>
            <a:r>
              <a:rPr lang="ja-JP" altLang="en-US" sz="1200" b="1" dirty="0" smtClean="0">
                <a:solidFill>
                  <a:srgbClr val="C6DAEC"/>
                </a:solidFill>
                <a:latin typeface="Muli"/>
                <a:ea typeface="Muli"/>
                <a:cs typeface="Muli"/>
              </a:rPr>
              <a:t>ト</a:t>
            </a:r>
            <a:endParaRPr lang="en-US" altLang="ja-JP" sz="1200" b="1" dirty="0" smtClean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Execute test </a:t>
            </a:r>
            <a:r>
              <a:rPr lang="ja-JP" alt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４</a:t>
            </a:r>
            <a:r>
              <a:rPr lang="en-US" sz="1200" b="1" dirty="0" smtClean="0">
                <a:solidFill>
                  <a:srgbClr val="C6DAEC"/>
                </a:solidFill>
                <a:latin typeface="Muli"/>
                <a:ea typeface="Muli"/>
                <a:cs typeface="Muli"/>
              </a:rPr>
              <a:t>rounds </a:t>
            </a:r>
            <a:endParaRPr lang="en-US" sz="1200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r>
              <a:rPr lang="en-US" sz="1200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for every subproject</a:t>
            </a:r>
          </a:p>
          <a:p>
            <a:pPr lvl="1" algn="ctr"/>
            <a:endParaRPr 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1" algn="ctr"/>
            <a:endParaRPr 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algn="ctr"/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5" name="Shape 1537"/>
          <p:cNvSpPr/>
          <p:nvPr/>
        </p:nvSpPr>
        <p:spPr>
          <a:xfrm>
            <a:off x="407455" y="1352550"/>
            <a:ext cx="2677696" cy="21336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Shape 1537"/>
          <p:cNvSpPr/>
          <p:nvPr/>
        </p:nvSpPr>
        <p:spPr>
          <a:xfrm>
            <a:off x="3200400" y="1354027"/>
            <a:ext cx="2677696" cy="21336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Shape 1537"/>
          <p:cNvSpPr/>
          <p:nvPr/>
        </p:nvSpPr>
        <p:spPr>
          <a:xfrm>
            <a:off x="6009104" y="1361263"/>
            <a:ext cx="2677696" cy="2133600"/>
          </a:xfrm>
          <a:prstGeom prst="hexagon">
            <a:avLst>
              <a:gd name="adj" fmla="val 29110"/>
              <a:gd name="vf" fmla="val 115470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698" name="Picture 2" descr="C:\Users\FPT\Downloads\check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2" y="2800350"/>
            <a:ext cx="54768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C:\Users\FPT\Downloads\q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54" y="2800349"/>
            <a:ext cx="547688" cy="5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FPT\Downloads\businessmen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58" y="2927350"/>
            <a:ext cx="547688" cy="54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68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10" grpId="0"/>
      <p:bldP spid="11" grpId="0"/>
      <p:bldP spid="15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Requirement Specification  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要求仕様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124201" y="2952753"/>
            <a:ext cx="5696100" cy="1546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                                   </a:t>
            </a:r>
            <a:endParaRPr lang="ja-JP" alt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Functional Requirement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・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機能仕</a:t>
            </a:r>
            <a:r>
              <a:rPr lang="ja-JP" altLang="en-US" b="1" dirty="0" smtClean="0">
                <a:solidFill>
                  <a:schemeClr val="bg1"/>
                </a:solidFill>
                <a:latin typeface="Exo" panose="02000603000000000000" pitchFamily="50" charset="0"/>
              </a:rPr>
              <a:t>様</a:t>
            </a:r>
            <a:endParaRPr lang="en-US" altLang="ja-JP" b="1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ja-JP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Non-functional Requirement</a:t>
            </a: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・</a:t>
            </a:r>
            <a:r>
              <a:rPr lang="ja-JP" altLang="en-US" b="1" dirty="0">
                <a:solidFill>
                  <a:schemeClr val="bg1"/>
                </a:solidFill>
                <a:latin typeface="Exo" panose="02000603000000000000" pitchFamily="50" charset="0"/>
              </a:rPr>
              <a:t>非機能仕様</a:t>
            </a:r>
            <a:endParaRPr lang="en-US" b="1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0" y="3028950"/>
            <a:ext cx="0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425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350"/>
            <a:ext cx="78740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2400" y="28575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chemeClr val="bg1"/>
                </a:solidFill>
              </a:rPr>
              <a:t>Rating</a:t>
            </a:r>
            <a:r>
              <a:rPr lang="vi-VN" dirty="0" smtClean="0">
                <a:solidFill>
                  <a:schemeClr val="bg1"/>
                </a:solidFill>
              </a:rPr>
              <a:t> </a:t>
            </a:r>
            <a:r>
              <a:rPr lang="vi-VN" sz="2400" dirty="0" smtClean="0">
                <a:solidFill>
                  <a:schemeClr val="bg1"/>
                </a:solidFill>
              </a:rPr>
              <a:t>(</a:t>
            </a:r>
            <a:r>
              <a:rPr lang="ja-JP" altLang="en-US" sz="2400" dirty="0" smtClean="0">
                <a:solidFill>
                  <a:schemeClr val="bg1"/>
                </a:solidFill>
              </a:rPr>
              <a:t>レイティング</a:t>
            </a:r>
            <a:r>
              <a:rPr lang="vi-VN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2743204" y="1735753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Introduce</a:t>
            </a:r>
            <a:r>
              <a:rPr lang="en" dirty="0" smtClean="0"/>
              <a:t> </a:t>
            </a: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導入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95600" y="2895552"/>
            <a:ext cx="0" cy="58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5600" y="2822422"/>
            <a:ext cx="281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/>
              <a:t>Literature </a:t>
            </a:r>
            <a:r>
              <a:rPr lang="en-US" dirty="0" smtClean="0"/>
              <a:t>review</a:t>
            </a:r>
          </a:p>
          <a:p>
            <a:r>
              <a:rPr lang="en-US" dirty="0" smtClean="0"/>
              <a:t>Proposal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83198" y="2795345"/>
            <a:ext cx="5803602" cy="27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0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35442" y="4155151"/>
            <a:ext cx="7508358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Muli"/>
              </a:rPr>
              <a:t>Non-functional Requirement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30" y="4629150"/>
            <a:ext cx="8819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非機能仕様</a:t>
            </a:r>
            <a:endParaRPr lang="zh-CN" altLang="en-US" sz="2000" dirty="0">
              <a:solidFill>
                <a:schemeClr val="bg1"/>
              </a:solidFill>
              <a:latin typeface="Muli"/>
            </a:endParaRPr>
          </a:p>
        </p:txBody>
      </p:sp>
      <p:grpSp>
        <p:nvGrpSpPr>
          <p:cNvPr id="5" name="Shape 1639"/>
          <p:cNvGrpSpPr/>
          <p:nvPr/>
        </p:nvGrpSpPr>
        <p:grpSpPr>
          <a:xfrm flipH="1">
            <a:off x="1766047" y="377450"/>
            <a:ext cx="1281952" cy="954107"/>
            <a:chOff x="4088875" y="1431100"/>
            <a:chExt cx="3293000" cy="2852775"/>
          </a:xfrm>
        </p:grpSpPr>
        <p:sp>
          <p:nvSpPr>
            <p:cNvPr id="6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902891" y="483342"/>
            <a:ext cx="1002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Usability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Muli"/>
              </a:rPr>
              <a:t>有用性</a:t>
            </a:r>
            <a:endParaRPr lang="en-US" dirty="0">
              <a:solidFill>
                <a:schemeClr val="bg1"/>
              </a:solidFill>
              <a:latin typeface="Muli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grpSp>
        <p:nvGrpSpPr>
          <p:cNvPr id="154" name="Shape 1639"/>
          <p:cNvGrpSpPr/>
          <p:nvPr/>
        </p:nvGrpSpPr>
        <p:grpSpPr>
          <a:xfrm flipH="1">
            <a:off x="918069" y="1200150"/>
            <a:ext cx="1208051" cy="962628"/>
            <a:chOff x="4088875" y="1431100"/>
            <a:chExt cx="3293000" cy="2852775"/>
          </a:xfrm>
        </p:grpSpPr>
        <p:sp>
          <p:nvSpPr>
            <p:cNvPr id="155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675"/>
            <p:cNvSpPr/>
            <p:nvPr/>
          </p:nvSpPr>
          <p:spPr>
            <a:xfrm>
              <a:off x="5416149" y="1431100"/>
              <a:ext cx="1811175" cy="1770824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924615" y="1513750"/>
            <a:ext cx="1208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Performance</a:t>
            </a:r>
            <a:endParaRPr lang="en-US" dirty="0" smtClean="0">
              <a:solidFill>
                <a:schemeClr val="bg1"/>
              </a:solidFill>
              <a:latin typeface="Muli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Muli"/>
              </a:rPr>
              <a:t>性能</a:t>
            </a:r>
            <a:endParaRPr lang="en-US" dirty="0">
              <a:solidFill>
                <a:schemeClr val="bg1"/>
              </a:solidFill>
              <a:latin typeface="Muli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grpSp>
        <p:nvGrpSpPr>
          <p:cNvPr id="203" name="Shape 1639"/>
          <p:cNvGrpSpPr/>
          <p:nvPr/>
        </p:nvGrpSpPr>
        <p:grpSpPr>
          <a:xfrm flipH="1">
            <a:off x="9076" y="1913190"/>
            <a:ext cx="1152537" cy="920965"/>
            <a:chOff x="4088875" y="1431100"/>
            <a:chExt cx="3293000" cy="2852775"/>
          </a:xfrm>
        </p:grpSpPr>
        <p:sp>
          <p:nvSpPr>
            <p:cNvPr id="204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1673"/>
            <p:cNvSpPr/>
            <p:nvPr/>
          </p:nvSpPr>
          <p:spPr>
            <a:xfrm>
              <a:off x="5221275" y="1431100"/>
              <a:ext cx="1935476" cy="1891776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2" name="Rectangle 251"/>
          <p:cNvSpPr/>
          <p:nvPr/>
        </p:nvSpPr>
        <p:spPr>
          <a:xfrm>
            <a:off x="110346" y="2137886"/>
            <a:ext cx="1032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Availability</a:t>
            </a: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可用性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3118254" y="377450"/>
            <a:ext cx="5492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Interface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should be simple, easy- to-use, clear.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Provide an introduction to support users.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User interface will be designed base on Flat Design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User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interface must be attractive to make a motivation for users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2364356" y="1465472"/>
            <a:ext cx="5492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 smtClean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Maximum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response time for display information must be less than </a:t>
            </a: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0.5s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1212681" y="2262627"/>
            <a:ext cx="54923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 Percentage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of availability time is about 24/7</a:t>
            </a:r>
          </a:p>
        </p:txBody>
      </p:sp>
      <p:grpSp>
        <p:nvGrpSpPr>
          <p:cNvPr id="304" name="Shape 1639"/>
          <p:cNvGrpSpPr/>
          <p:nvPr/>
        </p:nvGrpSpPr>
        <p:grpSpPr>
          <a:xfrm flipH="1">
            <a:off x="661116" y="2782089"/>
            <a:ext cx="1595467" cy="1373061"/>
            <a:chOff x="4088875" y="1431100"/>
            <a:chExt cx="3293000" cy="2852775"/>
          </a:xfrm>
        </p:grpSpPr>
        <p:sp>
          <p:nvSpPr>
            <p:cNvPr id="305" name="Shape 164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164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164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164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164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164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164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164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164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164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165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165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165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165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165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165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165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165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165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165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166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166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166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166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166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166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166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166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166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166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167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167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167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167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167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167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167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167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167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167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168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168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168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168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168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168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168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2" name="Rectangle 351"/>
          <p:cNvSpPr/>
          <p:nvPr/>
        </p:nvSpPr>
        <p:spPr>
          <a:xfrm>
            <a:off x="725148" y="3052286"/>
            <a:ext cx="1484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Maintainability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uli"/>
              </a:rPr>
              <a:t>&amp; Extension</a:t>
            </a: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保守性と拡張子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 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353" name="Rectangle 352"/>
          <p:cNvSpPr/>
          <p:nvPr/>
        </p:nvSpPr>
        <p:spPr>
          <a:xfrm>
            <a:off x="2375572" y="2571750"/>
            <a:ext cx="54923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The output of the project must include naming conventions and coding standards documentations. Code implementation must be easy to maintain.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All code must be comment clearly, including class and method documentations. </a:t>
            </a:r>
            <a:endParaRPr lang="en-US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uli"/>
                <a:ea typeface="Muli"/>
                <a:cs typeface="Muli"/>
              </a:rPr>
              <a:t>• </a:t>
            </a:r>
            <a:r>
              <a:rPr lang="en-US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The design of the system must be loosely coupled that chances on some module will not affect others.</a:t>
            </a:r>
          </a:p>
        </p:txBody>
      </p:sp>
    </p:spTree>
    <p:extLst>
      <p:ext uri="{BB962C8B-B14F-4D97-AF65-F5344CB8AC3E}">
        <p14:creationId xmlns:p14="http://schemas.microsoft.com/office/powerpoint/2010/main" val="414051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5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5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3" grpId="0"/>
      <p:bldP spid="202" grpId="0"/>
      <p:bldP spid="252" grpId="0"/>
      <p:bldP spid="253" grpId="0"/>
      <p:bldP spid="254" grpId="0"/>
      <p:bldP spid="255" grpId="0"/>
      <p:bldP spid="352" grpId="0"/>
      <p:bldP spid="3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Software Design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ソフトウェア設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計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IV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311778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>
            <a:spLocks noGrp="1"/>
          </p:cNvSpPr>
          <p:nvPr>
            <p:ph type="ctrTitle" idx="4294967295"/>
          </p:nvPr>
        </p:nvSpPr>
        <p:spPr>
          <a:xfrm>
            <a:off x="3048000" y="133350"/>
            <a:ext cx="6096000" cy="550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3200" dirty="0" smtClean="0">
                <a:solidFill>
                  <a:schemeClr val="bg1"/>
                </a:solidFill>
              </a:rPr>
              <a:t>Content -</a:t>
            </a:r>
            <a:r>
              <a:rPr lang="ja-JP" altLang="en-US" sz="3200" dirty="0">
                <a:solidFill>
                  <a:schemeClr val="bg1"/>
                </a:solidFill>
              </a:rPr>
              <a:t>内容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57399" y="666750"/>
            <a:ext cx="6934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PT\Downloads\paper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5" y="400053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411"/>
          <p:cNvSpPr txBox="1"/>
          <p:nvPr/>
        </p:nvSpPr>
        <p:spPr>
          <a:xfrm>
            <a:off x="2819399" y="942108"/>
            <a:ext cx="3467100" cy="396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</a:pPr>
            <a:endParaRPr lang="en" sz="13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3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Overall System Architecture</a:t>
            </a:r>
            <a:endParaRPr lang="en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spcBef>
                <a:spcPts val="600"/>
              </a:spcBef>
            </a:pPr>
            <a:r>
              <a:rPr lang="en" sz="16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16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    </a:t>
            </a:r>
            <a:r>
              <a:rPr lang="en" sz="12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(</a:t>
            </a:r>
            <a:r>
              <a:rPr lang="ja-JP" altLang="en-US" sz="1200" b="1" dirty="0">
                <a:solidFill>
                  <a:schemeClr val="bg1"/>
                </a:solidFill>
              </a:rPr>
              <a:t>全体的なシステムアーキテクチャ設計</a:t>
            </a:r>
            <a:r>
              <a:rPr lang="en" sz="12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lang="en" sz="12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lvl="0" indent="-285750" rtl="0">
              <a:spcBef>
                <a:spcPts val="600"/>
              </a:spcBef>
              <a:buFont typeface="Wingdings" pitchFamily="2" charset="2"/>
              <a:buChar char="q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Application Architecture Design</a:t>
            </a:r>
          </a:p>
          <a:p>
            <a:r>
              <a:rPr lang="en-US" altLang="ja-JP" sz="1200" b="1" dirty="0" smtClean="0">
                <a:solidFill>
                  <a:schemeClr val="bg1"/>
                </a:solidFill>
              </a:rPr>
              <a:t>      (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</a:rPr>
              <a:t>プリケーションアーキテクチャ設</a:t>
            </a:r>
            <a:r>
              <a:rPr lang="ja-JP" altLang="en-US" sz="1200" b="1" dirty="0" smtClean="0">
                <a:solidFill>
                  <a:schemeClr val="bg1"/>
                </a:solidFill>
              </a:rPr>
              <a:t>計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)</a:t>
            </a:r>
            <a:endParaRPr lang="en-US" altLang="ja-JP" sz="1200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rPr>
              <a:t>Screen Design</a:t>
            </a:r>
          </a:p>
          <a:p>
            <a:pPr>
              <a:spcBef>
                <a:spcPts val="600"/>
              </a:spcBef>
            </a:pPr>
            <a:r>
              <a:rPr lang="en-US" altLang="ja-JP" sz="1300" dirty="0">
                <a:solidFill>
                  <a:srgbClr val="00E1C6"/>
                </a:solidFill>
                <a:latin typeface="Muli"/>
              </a:rPr>
              <a:t> </a:t>
            </a:r>
            <a:r>
              <a:rPr lang="en-US" altLang="ja-JP" sz="1300" dirty="0" smtClean="0">
                <a:solidFill>
                  <a:srgbClr val="00E1C6"/>
                </a:solidFill>
                <a:latin typeface="Muli"/>
              </a:rPr>
              <a:t>     </a:t>
            </a:r>
            <a:r>
              <a:rPr lang="en-US" altLang="ja-JP" sz="1200" dirty="0" smtClean="0">
                <a:solidFill>
                  <a:schemeClr val="bg1"/>
                </a:solidFill>
              </a:rPr>
              <a:t>(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画面設</a:t>
            </a: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計</a:t>
            </a:r>
            <a:r>
              <a:rPr lang="en-US" altLang="ja-JP" sz="1200" dirty="0" smtClean="0">
                <a:solidFill>
                  <a:schemeClr val="bg1"/>
                </a:solidFill>
              </a:rPr>
              <a:t>)</a:t>
            </a:r>
            <a:endParaRPr lang="en-US" altLang="ja-JP" sz="1300" dirty="0" smtClean="0">
              <a:solidFill>
                <a:schemeClr val="bg1"/>
              </a:solidFill>
              <a:latin typeface="Muli"/>
              <a:ea typeface="Muli"/>
              <a:cs typeface="Muli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Application Logical View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en-US" altLang="ja-JP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   (</a:t>
            </a:r>
            <a:r>
              <a:rPr lang="ja-JP" altLang="en-US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ア</a:t>
            </a:r>
            <a:r>
              <a:rPr lang="ja-JP" altLang="en-US" sz="1200" b="1" dirty="0">
                <a:solidFill>
                  <a:schemeClr val="bg1"/>
                </a:solidFill>
                <a:latin typeface="Exo" panose="02000603000000000000" pitchFamily="50" charset="0"/>
              </a:rPr>
              <a:t>プリケーションの論理ビュ</a:t>
            </a:r>
            <a:r>
              <a:rPr lang="ja-JP" altLang="en-US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ー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altLang="ja-JP" sz="1300" b="1" dirty="0" smtClean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</a:rPr>
              <a:t>Data Design</a:t>
            </a:r>
            <a:endParaRPr lang="en-US" altLang="ja-JP" sz="1300" b="1" dirty="0">
              <a:solidFill>
                <a:schemeClr val="tx2">
                  <a:lumMod val="25000"/>
                </a:schemeClr>
              </a:solidFill>
              <a:latin typeface="Muli"/>
              <a:ea typeface="Muli"/>
              <a:cs typeface="Muli"/>
            </a:endParaRPr>
          </a:p>
          <a:p>
            <a:pPr>
              <a:spcBef>
                <a:spcPts val="600"/>
              </a:spcBef>
            </a:pPr>
            <a:r>
              <a:rPr lang="ja-JP" altLang="en-US" sz="1200" b="1" dirty="0" smtClean="0">
                <a:solidFill>
                  <a:schemeClr val="bg1"/>
                </a:solidFill>
                <a:latin typeface="Muli"/>
              </a:rPr>
              <a:t>      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</a:rPr>
              <a:t>(</a:t>
            </a:r>
            <a:r>
              <a:rPr lang="ja-JP" altLang="en-US" sz="1200" b="1" dirty="0">
                <a:solidFill>
                  <a:schemeClr val="bg1"/>
                </a:solidFill>
                <a:latin typeface="Exo" panose="02000603000000000000" pitchFamily="50" charset="0"/>
              </a:rPr>
              <a:t>データ設</a:t>
            </a:r>
            <a:r>
              <a:rPr lang="ja-JP" altLang="en-US" sz="12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計</a:t>
            </a:r>
            <a:r>
              <a:rPr lang="en-US" altLang="ja-JP" sz="1200" b="1" dirty="0" smtClean="0">
                <a:solidFill>
                  <a:schemeClr val="bg1"/>
                </a:solidFill>
                <a:latin typeface="Muli"/>
              </a:rPr>
              <a:t>)</a:t>
            </a:r>
            <a:endParaRPr lang="en-US" altLang="ja-JP" sz="1200" b="1" dirty="0">
              <a:solidFill>
                <a:schemeClr val="bg1"/>
              </a:solidFill>
              <a:latin typeface="Muli"/>
            </a:endParaRPr>
          </a:p>
          <a:p>
            <a:pPr lvl="0" rtl="0">
              <a:spcBef>
                <a:spcPts val="600"/>
              </a:spcBef>
            </a:pPr>
            <a:endParaRPr lang="en" sz="1500" b="1" dirty="0" smtClean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67001" y="112395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0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19426" y="4095750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bg1"/>
                </a:solidFill>
                <a:latin typeface="Muli"/>
              </a:rPr>
              <a:t> Database </a:t>
            </a:r>
            <a:r>
              <a:rPr lang="en-US" sz="3200" dirty="0">
                <a:solidFill>
                  <a:schemeClr val="bg1"/>
                </a:solidFill>
                <a:latin typeface="Muli"/>
              </a:rPr>
              <a:t>sample</a:t>
            </a:r>
            <a:endParaRPr lang="zh-CN" alt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9426" y="4628025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hape 1413"/>
          <p:cNvSpPr txBox="1"/>
          <p:nvPr/>
        </p:nvSpPr>
        <p:spPr>
          <a:xfrm>
            <a:off x="152404" y="4645949"/>
            <a:ext cx="6954000" cy="413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  <a:spcAft>
                <a:spcPts val="1000"/>
              </a:spcAft>
            </a:pP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データベース　サンプル</a:t>
            </a:r>
            <a:endParaRPr sz="20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4" descr="Screen Shot 2015-09-02 at 11.4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750"/>
            <a:ext cx="6832600" cy="41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7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Implementation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インプリメンテーション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219301" y="2929951"/>
            <a:ext cx="5696100" cy="18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Development Environment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開発環境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ja-JP" altLang="en-US" sz="1200" dirty="0" smtClean="0">
                <a:solidFill>
                  <a:schemeClr val="bg1"/>
                </a:solidFill>
                <a:latin typeface="Exo" panose="02000603000000000000" pitchFamily="50" charset="0"/>
              </a:rPr>
              <a:t>                          </a:t>
            </a:r>
            <a:endParaRPr lang="ja-JP" alt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Deployment Environment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展開環境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ja-JP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Coding Convention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コーディング規</a:t>
            </a:r>
            <a:r>
              <a:rPr lang="ja-JP" alt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約</a:t>
            </a:r>
            <a:endParaRPr lang="en-US" altLang="ja-JP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Source Code Review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ソースコード レビュー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8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Quality control</a:t>
            </a:r>
            <a:br>
              <a:rPr lang="en" dirty="0" smtClean="0">
                <a:solidFill>
                  <a:schemeClr val="bg1"/>
                </a:solidFill>
              </a:rPr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</a:rPr>
              <a:t>品質管</a:t>
            </a:r>
            <a:r>
              <a:rPr lang="ja-JP" altLang="en-US" sz="2000" dirty="0" smtClean="0">
                <a:solidFill>
                  <a:schemeClr val="bg1"/>
                </a:solidFill>
                <a:latin typeface="Muli"/>
              </a:rPr>
              <a:t>理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219301" y="2929951"/>
            <a:ext cx="5696100" cy="18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Testing </a:t>
            </a:r>
            <a:r>
              <a:rPr lang="ja-JP" altLang="en-US" dirty="0">
                <a:solidFill>
                  <a:schemeClr val="tx2">
                    <a:lumMod val="25000"/>
                  </a:schemeClr>
                </a:solidFill>
                <a:latin typeface="Exo" panose="02000603000000000000" pitchFamily="50" charset="0"/>
              </a:rPr>
              <a:t>・ </a:t>
            </a:r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 </a:t>
            </a:r>
            <a:r>
              <a:rPr lang="en-US" altLang="ja-JP" b="1" dirty="0">
                <a:solidFill>
                  <a:schemeClr val="tx2">
                    <a:lumMod val="25000"/>
                  </a:schemeClr>
                </a:solidFill>
              </a:rPr>
              <a:t>Model 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en-US" altLang="ja-JP" dirty="0" smtClean="0">
                <a:solidFill>
                  <a:schemeClr val="bg1"/>
                </a:solidFill>
              </a:rPr>
              <a:t> </a:t>
            </a:r>
            <a:r>
              <a:rPr lang="ja-JP" altLang="en-US" dirty="0" smtClean="0">
                <a:solidFill>
                  <a:schemeClr val="bg1"/>
                </a:solidFill>
              </a:rPr>
              <a:t>テ</a:t>
            </a:r>
            <a:r>
              <a:rPr lang="ja-JP" altLang="en-US" dirty="0">
                <a:solidFill>
                  <a:schemeClr val="bg1"/>
                </a:solidFill>
              </a:rPr>
              <a:t>スティン</a:t>
            </a:r>
            <a:r>
              <a:rPr lang="ja-JP" altLang="en-US" dirty="0" smtClean="0">
                <a:solidFill>
                  <a:schemeClr val="bg1"/>
                </a:solidFill>
              </a:rPr>
              <a:t>グ</a:t>
            </a:r>
            <a:endParaRPr lang="en-US" altLang="ja-JP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endParaRPr lang="ja-JP" altLang="en-US" sz="1200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 Stage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Sketch Gothic" panose="02000506040000020004" pitchFamily="50" charset="0"/>
              </a:rPr>
              <a:t>テスト段</a:t>
            </a:r>
            <a:r>
              <a:rPr lang="ja-JP" altLang="en-US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階</a:t>
            </a:r>
            <a:endParaRPr lang="en-US" altLang="ja-JP" dirty="0" smtClean="0">
              <a:solidFill>
                <a:schemeClr val="bg1"/>
              </a:solidFill>
              <a:latin typeface="Sketch Gothic" panose="02000506040000020004" pitchFamily="50" charset="0"/>
            </a:endParaRPr>
          </a:p>
          <a:p>
            <a:endParaRPr lang="ja-JP" alt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r>
              <a:rPr lang="en-US" altLang="ja-JP" b="1" dirty="0" smtClean="0">
                <a:solidFill>
                  <a:schemeClr val="tx2">
                    <a:lumMod val="25000"/>
                  </a:schemeClr>
                </a:solidFill>
              </a:rPr>
              <a:t>Test Case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</a:rPr>
              <a:t>テストケー</a:t>
            </a:r>
            <a:r>
              <a:rPr lang="ja-JP" altLang="en-US" dirty="0" smtClean="0">
                <a:solidFill>
                  <a:schemeClr val="bg1"/>
                </a:solidFill>
              </a:rPr>
              <a:t>ス</a:t>
            </a:r>
            <a:endParaRPr lang="en-US" altLang="ja-JP" dirty="0" smtClean="0">
              <a:solidFill>
                <a:schemeClr val="bg1"/>
              </a:solidFill>
            </a:endParaRPr>
          </a:p>
          <a:p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Test Report 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テ</a:t>
            </a:r>
            <a:r>
              <a:rPr lang="ja-JP" altLang="en-US" dirty="0">
                <a:solidFill>
                  <a:schemeClr val="bg1"/>
                </a:solidFill>
                <a:latin typeface="Sketch Gothic" panose="02000506040000020004" pitchFamily="50" charset="0"/>
              </a:rPr>
              <a:t>スト実行報</a:t>
            </a:r>
            <a:r>
              <a:rPr lang="ja-JP" altLang="en-US" dirty="0" smtClean="0">
                <a:solidFill>
                  <a:schemeClr val="bg1"/>
                </a:solidFill>
                <a:latin typeface="Sketch Gothic" panose="02000506040000020004" pitchFamily="50" charset="0"/>
              </a:rPr>
              <a:t>告</a:t>
            </a:r>
            <a:endParaRPr lang="en-US" altLang="ja-JP" dirty="0" smtClean="0">
              <a:solidFill>
                <a:schemeClr val="bg1"/>
              </a:solidFill>
              <a:latin typeface="Sketch Gothic" panose="02000506040000020004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Bug List 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</a:rPr>
              <a:t>バーグリスト</a:t>
            </a:r>
            <a:endParaRPr lang="en-US" dirty="0">
              <a:solidFill>
                <a:schemeClr val="bg1"/>
              </a:solidFill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08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4019550"/>
            <a:ext cx="4944300" cy="64530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Muli"/>
              </a:rPr>
              <a:t>Bug List</a:t>
            </a:r>
            <a:endParaRPr lang="en-US" sz="3200" dirty="0">
              <a:solidFill>
                <a:schemeClr val="bg1"/>
              </a:solidFill>
              <a:latin typeface="Mul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949" y="4610101"/>
            <a:ext cx="7676775" cy="1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0008" y="470535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バーグリスト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2" descr="C:\Users\Tran Duong\Desktop\Envidence\Bug_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5750"/>
            <a:ext cx="813673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Summary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Muli"/>
                <a:ea typeface="Muli"/>
                <a:cs typeface="Muli"/>
              </a:rPr>
              <a:t>概要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4" name="Shape 1426"/>
          <p:cNvSpPr txBox="1">
            <a:spLocks noGrp="1"/>
          </p:cNvSpPr>
          <p:nvPr>
            <p:ph type="subTitle" idx="1"/>
          </p:nvPr>
        </p:nvSpPr>
        <p:spPr>
          <a:xfrm>
            <a:off x="3219301" y="2929951"/>
            <a:ext cx="5696100" cy="18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tabLst>
                <a:tab pos="16510000" algn="l"/>
              </a:tabLst>
            </a:pPr>
            <a:r>
              <a:rPr lang="en-GB" b="1" dirty="0">
                <a:solidFill>
                  <a:schemeClr val="tx2">
                    <a:lumMod val="25000"/>
                  </a:schemeClr>
                </a:solidFill>
              </a:rPr>
              <a:t>Future Development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chemeClr val="bg1"/>
                </a:solidFill>
                <a:latin typeface="Exo" panose="02000603000000000000" pitchFamily="50" charset="0"/>
              </a:rPr>
              <a:t>拡張機</a:t>
            </a:r>
            <a:r>
              <a:rPr lang="ja-JP" alt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能</a:t>
            </a:r>
            <a:endParaRPr lang="en-US" altLang="ja-JP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altLang="ja-JP" dirty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Lesson Learned</a:t>
            </a:r>
            <a:r>
              <a:rPr lang="ja-JP" altLang="en-US" dirty="0">
                <a:latin typeface="Exo" panose="02000603000000000000" pitchFamily="50" charset="0"/>
              </a:rPr>
              <a:t>・</a:t>
            </a:r>
            <a:r>
              <a:rPr lang="ja-JP" altLang="en-US" sz="1200" dirty="0">
                <a:solidFill>
                  <a:schemeClr val="bg1"/>
                </a:solidFill>
                <a:latin typeface="Exo" panose="02000603000000000000" pitchFamily="50" charset="0"/>
              </a:rPr>
              <a:t>学んだこと</a:t>
            </a:r>
            <a:r>
              <a:rPr lang="en-US" dirty="0">
                <a:latin typeface="Exo" panose="02000603000000000000" pitchFamily="50" charset="0"/>
              </a:rPr>
              <a:t/>
            </a:r>
            <a:br>
              <a:rPr lang="en-US" dirty="0">
                <a:latin typeface="Exo" panose="02000603000000000000" pitchFamily="50" charset="0"/>
              </a:rPr>
            </a:br>
            <a:endParaRPr lang="en-US" altLang="ja-JP" dirty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14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D6"/>
        </a:solid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Demo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solidFill>
                  <a:schemeClr val="bg1"/>
                </a:solidFill>
              </a:rPr>
              <a:t>(</a:t>
            </a:r>
            <a:r>
              <a:rPr lang="ja-JP" altLang="en-US" sz="2000" dirty="0">
                <a:solidFill>
                  <a:schemeClr val="bg1"/>
                </a:solidFill>
                <a:latin typeface="Exo" panose="02000603000000000000" pitchFamily="50" charset="0"/>
              </a:rPr>
              <a:t>デ</a:t>
            </a:r>
            <a:r>
              <a:rPr lang="ja-JP" altLang="en-US" sz="2000" dirty="0" smtClean="0">
                <a:solidFill>
                  <a:schemeClr val="bg1"/>
                </a:solidFill>
                <a:latin typeface="Exo" panose="02000603000000000000" pitchFamily="50" charset="0"/>
              </a:rPr>
              <a:t>モ</a:t>
            </a:r>
            <a:r>
              <a:rPr lang="en" sz="2000" dirty="0" smtClean="0">
                <a:solidFill>
                  <a:schemeClr val="bg1"/>
                </a:solidFill>
              </a:rPr>
              <a:t>)</a:t>
            </a:r>
            <a:endParaRPr lang="en" sz="2000" dirty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27" name="Shape 1427"/>
          <p:cNvSpPr txBox="1"/>
          <p:nvPr/>
        </p:nvSpPr>
        <p:spPr>
          <a:xfrm>
            <a:off x="409575" y="1676401"/>
            <a:ext cx="2067001" cy="177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VIII</a:t>
            </a:r>
            <a:endParaRPr lang="en" sz="4800" b="1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124201" y="302895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33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609600" y="421351"/>
            <a:ext cx="2360599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Background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99588"/>
            <a:ext cx="4500075" cy="3781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268" y="1462058"/>
            <a:ext cx="3733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According to the statistics of </a:t>
            </a:r>
            <a:r>
              <a:rPr lang="en-US" sz="1600" b="1" dirty="0">
                <a:latin typeface="Cambria" panose="02040503050406030204" pitchFamily="18" charset="0"/>
              </a:rPr>
              <a:t>Vietnam E-Commerce and Information Technology Agency</a:t>
            </a:r>
            <a:r>
              <a:rPr lang="en-US" sz="1600" dirty="0">
                <a:latin typeface="Cambria" panose="02040503050406030204" pitchFamily="18" charset="0"/>
              </a:rPr>
              <a:t>, in 2013 the population of Viet Nam is up to 90 million, in which 36%(31,3 million people) Internet access and more than half of this is shopping online</a:t>
            </a:r>
            <a:endParaRPr lang="en-US" sz="16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8998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609600" y="429606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Background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6444" y="1504950"/>
            <a:ext cx="42193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61</a:t>
            </a:r>
            <a:r>
              <a:rPr lang="en-US" sz="1600" dirty="0">
                <a:latin typeface="Cambria" panose="02040503050406030204" pitchFamily="18" charset="0"/>
              </a:rPr>
              <a:t>% of people said that home delivery is very important when shopping </a:t>
            </a:r>
            <a:r>
              <a:rPr lang="en-US" sz="1600" dirty="0" smtClean="0">
                <a:latin typeface="Cambria" panose="02040503050406030204" pitchFamily="18" charset="0"/>
              </a:rPr>
              <a:t>online.</a:t>
            </a:r>
          </a:p>
          <a:p>
            <a:pPr algn="just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58</a:t>
            </a:r>
            <a:r>
              <a:rPr lang="en-US" sz="1600" dirty="0">
                <a:latin typeface="Cambria" panose="02040503050406030204" pitchFamily="18" charset="0"/>
              </a:rPr>
              <a:t>% said that fast delivery is very </a:t>
            </a:r>
            <a:r>
              <a:rPr lang="en-US" sz="1600" dirty="0" smtClean="0">
                <a:latin typeface="Cambria" panose="02040503050406030204" pitchFamily="18" charset="0"/>
              </a:rPr>
              <a:t>important.</a:t>
            </a:r>
          </a:p>
          <a:p>
            <a:pPr marL="342900" indent="-342900" algn="just">
              <a:buFontTx/>
              <a:buChar char="-"/>
            </a:pPr>
            <a:endParaRPr lang="en-US" sz="2400" dirty="0">
              <a:solidFill>
                <a:schemeClr val="tx2">
                  <a:lumMod val="25000"/>
                </a:schemeClr>
              </a:solidFill>
              <a:latin typeface="Cambria" panose="02040503050406030204" pitchFamily="18" charset="0"/>
              <a:ea typeface="Muli"/>
              <a:cs typeface="Muli"/>
              <a:sym typeface="Muli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47750"/>
            <a:ext cx="4446078" cy="381000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4219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609600" y="429606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Literature review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4172" y="1462058"/>
            <a:ext cx="381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bg1"/>
                </a:solidFill>
              </a:rPr>
              <a:t>Pros: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Well know brand image in Vietnam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Having many shippers, system can receive lots of orders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Low </a:t>
            </a:r>
            <a:r>
              <a:rPr lang="en-US" sz="1600" dirty="0" smtClean="0">
                <a:latin typeface="Cambria" panose="02040503050406030204" pitchFamily="18" charset="0"/>
              </a:rPr>
              <a:t>price</a:t>
            </a:r>
          </a:p>
          <a:p>
            <a:pPr lvl="0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bg1"/>
                </a:solidFill>
              </a:rPr>
              <a:t>Cons: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Track </a:t>
            </a:r>
            <a:r>
              <a:rPr lang="en-US" sz="1600" dirty="0">
                <a:latin typeface="Cambria" panose="02040503050406030204" pitchFamily="18" charset="0"/>
              </a:rPr>
              <a:t>order function is not well interface, just use text to display status (</a:t>
            </a:r>
            <a:r>
              <a:rPr lang="vi-VN" sz="1600" dirty="0">
                <a:latin typeface="Cambria" panose="02040503050406030204" pitchFamily="18" charset="0"/>
              </a:rPr>
              <a:t>Wait, Shipper is comming,  Shipping, Done)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vi-VN" sz="1600" dirty="0">
                <a:latin typeface="Cambria" panose="02040503050406030204" pitchFamily="18" charset="0"/>
              </a:rPr>
              <a:t>Don’t have express delivery service.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have mobile app for shipper to find the way.</a:t>
            </a: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397" y="527652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Giaohangnhanh.vn</a:t>
            </a:r>
            <a:endParaRPr lang="en-US" sz="22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r="-4284"/>
          <a:stretch/>
        </p:blipFill>
        <p:spPr bwMode="auto">
          <a:xfrm>
            <a:off x="3962400" y="1275020"/>
            <a:ext cx="5155019" cy="3506529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rto="http://schemas.microsoft.com/office/word/2006/arto" xmlns:ve="http://schemas.openxmlformats.org/markup-compatibility/2006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9844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609600" y="429606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Literature review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8601" y="1451868"/>
            <a:ext cx="3810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bg1"/>
                </a:solidFill>
              </a:rPr>
              <a:t>Pros: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status on </a:t>
            </a:r>
            <a:r>
              <a:rPr lang="en-US" sz="1600" dirty="0" smtClean="0">
                <a:latin typeface="Cambria" panose="02040503050406030204" pitchFamily="18" charset="0"/>
              </a:rPr>
              <a:t>website 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Cambria" panose="02040503050406030204" pitchFamily="18" charset="0"/>
              </a:rPr>
              <a:t>Many </a:t>
            </a:r>
            <a:r>
              <a:rPr lang="en-US" sz="1600" dirty="0">
                <a:latin typeface="Cambria" panose="02040503050406030204" pitchFamily="18" charset="0"/>
              </a:rPr>
              <a:t>service pack with clearly </a:t>
            </a:r>
            <a:r>
              <a:rPr lang="en-US" sz="1600" dirty="0" smtClean="0">
                <a:latin typeface="Cambria" panose="02040503050406030204" pitchFamily="18" charset="0"/>
              </a:rPr>
              <a:t>information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Nationwide delivery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Goods insurance</a:t>
            </a:r>
          </a:p>
          <a:p>
            <a:pPr lvl="0"/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u="sng" dirty="0" smtClean="0">
                <a:solidFill>
                  <a:schemeClr val="bg1"/>
                </a:solidFill>
              </a:rPr>
              <a:t>Cons: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Working are: only Ho Chi Minh </a:t>
            </a:r>
            <a:r>
              <a:rPr lang="en-US" sz="1600" dirty="0" smtClean="0">
                <a:latin typeface="Cambria" panose="02040503050406030204" pitchFamily="18" charset="0"/>
              </a:rPr>
              <a:t>city</a:t>
            </a:r>
            <a:endParaRPr lang="en-US" sz="1600" dirty="0">
              <a:latin typeface="Cambria" panose="020405030504060302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Don’t apply technology to immediately find the nearest shipper to the </a:t>
            </a:r>
            <a:r>
              <a:rPr lang="en-US" sz="1600" dirty="0" smtClean="0">
                <a:latin typeface="Cambria" panose="02040503050406030204" pitchFamily="18" charset="0"/>
              </a:rPr>
              <a:t>order</a:t>
            </a:r>
            <a:r>
              <a:rPr lang="en-US" sz="1600" dirty="0">
                <a:latin typeface="Cambria" panose="02040503050406030204" pitchFamily="18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Cambria" panose="02040503050406030204" pitchFamily="18" charset="0"/>
              </a:rPr>
              <a:t>Track order function is not well interface, just use text to display </a:t>
            </a:r>
            <a:r>
              <a:rPr lang="en-US" sz="1600" dirty="0" smtClean="0">
                <a:latin typeface="Cambria" panose="02040503050406030204" pitchFamily="18" charset="0"/>
              </a:rPr>
              <a:t>status</a:t>
            </a:r>
            <a:endParaRPr lang="en-US" sz="1600" dirty="0">
              <a:latin typeface="Cambria" panose="02040503050406030204" pitchFamily="18" charset="0"/>
            </a:endParaRPr>
          </a:p>
          <a:p>
            <a:pPr lvl="0"/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6084" y="525578"/>
            <a:ext cx="19050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ambria" panose="02040503050406030204" pitchFamily="18" charset="0"/>
              </a:rPr>
              <a:t>Z</a:t>
            </a:r>
            <a:r>
              <a:rPr lang="en-US" sz="2200" dirty="0" smtClean="0">
                <a:solidFill>
                  <a:schemeClr val="bg1"/>
                </a:solidFill>
                <a:latin typeface="Cambria" panose="02040503050406030204" pitchFamily="18" charset="0"/>
              </a:rPr>
              <a:t>ozoship.vn</a:t>
            </a:r>
            <a:endParaRPr lang="en-US" sz="22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664" y="1298141"/>
            <a:ext cx="4891757" cy="3635809"/>
          </a:xfrm>
          <a:prstGeom prst="rect">
            <a:avLst/>
          </a:prstGeom>
          <a:noFill/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2587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BC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8"/>
          <p:cNvSpPr txBox="1">
            <a:spLocks/>
          </p:cNvSpPr>
          <p:nvPr/>
        </p:nvSpPr>
        <p:spPr>
          <a:xfrm>
            <a:off x="609600" y="429606"/>
            <a:ext cx="6781801" cy="55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 baseline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3200" dirty="0" smtClean="0">
                <a:solidFill>
                  <a:schemeClr val="bg1"/>
                </a:solidFill>
              </a:rPr>
              <a:t>Proposal</a:t>
            </a:r>
            <a:endParaRPr lang="en" sz="3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648" y="911859"/>
            <a:ext cx="881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1462058"/>
            <a:ext cx="81046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</a:rPr>
              <a:t>We’ll develop a system that include 4 part</a:t>
            </a:r>
            <a:r>
              <a:rPr lang="en-US" sz="1600" dirty="0" smtClean="0">
                <a:solidFill>
                  <a:schemeClr val="bg1"/>
                </a:solidFill>
                <a:latin typeface="Cambria" panose="02040503050406030204" pitchFamily="18" charset="0"/>
              </a:rPr>
              <a:t>:</a:t>
            </a:r>
          </a:p>
          <a:p>
            <a:endParaRPr lang="en-US" sz="1600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1: Web </a:t>
            </a:r>
            <a:r>
              <a:rPr lang="en-US" sz="1600" dirty="0">
                <a:latin typeface="Cambria" panose="02040503050406030204" pitchFamily="18" charset="0"/>
              </a:rPr>
              <a:t>application for store that support store’s employee everything they need to create an order, verify shipper who come to takes goods. Store also knows location of shipper (goods) on </a:t>
            </a:r>
            <a:r>
              <a:rPr lang="en-US" sz="1600" dirty="0" smtClean="0">
                <a:latin typeface="Cambria" panose="02040503050406030204" pitchFamily="18" charset="0"/>
              </a:rPr>
              <a:t>maps.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2: </a:t>
            </a:r>
            <a:r>
              <a:rPr lang="en-US" sz="1600" dirty="0">
                <a:latin typeface="Cambria" panose="02040503050406030204" pitchFamily="18" charset="0"/>
              </a:rPr>
              <a:t>Mobile-application for shipper that support shipper view information of order</a:t>
            </a:r>
            <a:r>
              <a:rPr lang="en-US" sz="1600" dirty="0" smtClean="0">
                <a:latin typeface="Cambria" panose="02040503050406030204" pitchFamily="18" charset="0"/>
              </a:rPr>
              <a:t>,. </a:t>
            </a:r>
            <a:r>
              <a:rPr lang="en-US" sz="1600" dirty="0">
                <a:latin typeface="Cambria" panose="02040503050406030204" pitchFamily="18" charset="0"/>
              </a:rPr>
              <a:t>Beside, </a:t>
            </a:r>
            <a:r>
              <a:rPr lang="en-US" sz="1600" dirty="0" smtClean="0">
                <a:latin typeface="Cambria" panose="02040503050406030204" pitchFamily="18" charset="0"/>
              </a:rPr>
              <a:t>shipper </a:t>
            </a:r>
            <a:r>
              <a:rPr lang="en-US" sz="1600" dirty="0">
                <a:latin typeface="Cambria" panose="02040503050406030204" pitchFamily="18" charset="0"/>
              </a:rPr>
              <a:t>can notify to system if have issue while delivering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3: </a:t>
            </a:r>
            <a:r>
              <a:rPr lang="en-US" sz="1600" dirty="0">
                <a:latin typeface="Cambria" panose="02040503050406030204" pitchFamily="18" charset="0"/>
              </a:rPr>
              <a:t>Web application for admin that help system managers manage shipper, store, transaction history </a:t>
            </a:r>
            <a:r>
              <a:rPr lang="en-US" sz="1600" dirty="0" smtClean="0">
                <a:latin typeface="Cambria" panose="02040503050406030204" pitchFamily="18" charset="0"/>
              </a:rPr>
              <a:t>and </a:t>
            </a:r>
            <a:r>
              <a:rPr lang="en-US" sz="1600" dirty="0">
                <a:latin typeface="Cambria" panose="02040503050406030204" pitchFamily="18" charset="0"/>
              </a:rPr>
              <a:t>know about issue of delivery process</a:t>
            </a:r>
            <a:r>
              <a:rPr lang="en-US" sz="16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mbria" panose="02040503050406030204" pitchFamily="18" charset="0"/>
              </a:rPr>
              <a:t>Part 4: </a:t>
            </a:r>
            <a:r>
              <a:rPr lang="en-US" sz="1600" dirty="0">
                <a:latin typeface="Cambria" panose="02040503050406030204" pitchFamily="18" charset="0"/>
              </a:rPr>
              <a:t>Web service that save all information of store, shipper and transaction </a:t>
            </a:r>
            <a:r>
              <a:rPr lang="en-US" sz="1600" dirty="0" smtClean="0">
                <a:latin typeface="Cambria" panose="02040503050406030204" pitchFamily="18" charset="0"/>
              </a:rPr>
              <a:t>history. </a:t>
            </a:r>
          </a:p>
        </p:txBody>
      </p:sp>
    </p:spTree>
    <p:extLst>
      <p:ext uri="{BB962C8B-B14F-4D97-AF65-F5344CB8AC3E}">
        <p14:creationId xmlns:p14="http://schemas.microsoft.com/office/powerpoint/2010/main" val="18066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2671</TotalTime>
  <Words>1699</Words>
  <Application>Microsoft Office PowerPoint</Application>
  <PresentationFormat>On-screen Show (16:9)</PresentationFormat>
  <Paragraphs>321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Exo</vt:lpstr>
      <vt:lpstr>Lovelo Line Bold</vt:lpstr>
      <vt:lpstr>ＭＳ Ｐゴシック</vt:lpstr>
      <vt:lpstr>Muli</vt:lpstr>
      <vt:lpstr>News Cycle</vt:lpstr>
      <vt:lpstr>Nixie One</vt:lpstr>
      <vt:lpstr>Roke1984</vt:lpstr>
      <vt:lpstr>SimSun</vt:lpstr>
      <vt:lpstr>Sketch Gothic</vt:lpstr>
      <vt:lpstr>Arial</vt:lpstr>
      <vt:lpstr>Cambria</vt:lpstr>
      <vt:lpstr>Times New Roman</vt:lpstr>
      <vt:lpstr>Wingdings</vt:lpstr>
      <vt:lpstr>Imogen template</vt:lpstr>
      <vt:lpstr>Kary Well Capstone Project Presentation 卒業論文プレゼンテーション</vt:lpstr>
      <vt:lpstr>PowerPoint Presentation</vt:lpstr>
      <vt:lpstr>Outlines -アウトライン</vt:lpstr>
      <vt:lpstr>Introduce (導入)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Mangement  (プロジェクト管理)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Software Design  (ソフトウェア設計)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Project Result (プロジェクト結果)</vt:lpstr>
      <vt:lpstr>PowerPoint Presentation</vt:lpstr>
      <vt:lpstr>PowerPoint Presentation</vt:lpstr>
      <vt:lpstr>PowerPoint Presentation</vt:lpstr>
      <vt:lpstr>Requirement Specification   (要求仕様)</vt:lpstr>
      <vt:lpstr>PowerPoint Presentation</vt:lpstr>
      <vt:lpstr>PowerPoint Presentation</vt:lpstr>
      <vt:lpstr>Software Design (ソフトウェア設計)</vt:lpstr>
      <vt:lpstr>Content -内容</vt:lpstr>
      <vt:lpstr>PowerPoint Presentation</vt:lpstr>
      <vt:lpstr>Implementation (インプリメンテーション)</vt:lpstr>
      <vt:lpstr>Quality control (品質管理)</vt:lpstr>
      <vt:lpstr>Bug List</vt:lpstr>
      <vt:lpstr>Summary (概要)</vt:lpstr>
      <vt:lpstr>Demo (デモ)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FPT</dc:creator>
  <cp:lastModifiedBy>Hoang Nguyen</cp:lastModifiedBy>
  <cp:revision>456</cp:revision>
  <dcterms:modified xsi:type="dcterms:W3CDTF">2015-12-15T22:47:36Z</dcterms:modified>
</cp:coreProperties>
</file>